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85" r:id="rId1"/>
    <p:sldMasterId id="2147484197" r:id="rId2"/>
  </p:sldMasterIdLst>
  <p:notesMasterIdLst>
    <p:notesMasterId r:id="rId10"/>
  </p:notesMasterIdLst>
  <p:handoutMasterIdLst>
    <p:handoutMasterId r:id="rId11"/>
  </p:handoutMasterIdLst>
  <p:sldIdLst>
    <p:sldId id="320" r:id="rId3"/>
    <p:sldId id="303" r:id="rId4"/>
    <p:sldId id="318" r:id="rId5"/>
    <p:sldId id="319" r:id="rId6"/>
    <p:sldId id="312" r:id="rId7"/>
    <p:sldId id="326" r:id="rId8"/>
    <p:sldId id="313" r:id="rId9"/>
  </p:sldIdLst>
  <p:sldSz cx="9144000" cy="6858000" type="screen4x3"/>
  <p:notesSz cx="7019925" cy="9305925"/>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8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8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8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8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9900"/>
    <a:srgbClr val="FFCC00"/>
    <a:srgbClr val="FBFE90"/>
    <a:srgbClr val="996633"/>
    <a:srgbClr val="FFFF00"/>
    <a:srgbClr val="D95E0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29" autoAdjust="0"/>
    <p:restoredTop sz="98999" autoAdjust="0"/>
  </p:normalViewPr>
  <p:slideViewPr>
    <p:cSldViewPr>
      <p:cViewPr>
        <p:scale>
          <a:sx n="117" d="100"/>
          <a:sy n="117" d="100"/>
        </p:scale>
        <p:origin x="-336" y="11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7B32F1-1385-4B5A-BADC-23991509B39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FA6D6CC2-E414-4D6E-862C-64BF1750E757}">
      <dgm:prSet phldrT="[Text]"/>
      <dgm:spPr>
        <a:solidFill>
          <a:schemeClr val="accent5"/>
        </a:solidFill>
      </dgm:spPr>
      <dgm:t>
        <a:bodyPr/>
        <a:lstStyle/>
        <a:p>
          <a:r>
            <a:rPr lang="en-US" dirty="0" smtClean="0">
              <a:latin typeface="ArumSans Lt" pitchFamily="18" charset="0"/>
            </a:rPr>
            <a:t>$120.00*</a:t>
          </a:r>
          <a:endParaRPr lang="en-US" dirty="0">
            <a:latin typeface="ArumSans Lt" pitchFamily="18" charset="0"/>
          </a:endParaRPr>
        </a:p>
      </dgm:t>
    </dgm:pt>
    <dgm:pt modelId="{C1B23657-75EC-42E4-8662-FD1A1F572B70}" type="parTrans" cxnId="{EBF8B778-F601-49AC-8BDC-D406E331B495}">
      <dgm:prSet/>
      <dgm:spPr/>
      <dgm:t>
        <a:bodyPr/>
        <a:lstStyle/>
        <a:p>
          <a:endParaRPr lang="en-US"/>
        </a:p>
      </dgm:t>
    </dgm:pt>
    <dgm:pt modelId="{52B43924-40CB-428F-AB8E-0DF5C48F0062}" type="sibTrans" cxnId="{EBF8B778-F601-49AC-8BDC-D406E331B495}">
      <dgm:prSet/>
      <dgm:spPr/>
      <dgm:t>
        <a:bodyPr/>
        <a:lstStyle/>
        <a:p>
          <a:endParaRPr lang="en-US"/>
        </a:p>
      </dgm:t>
    </dgm:pt>
    <dgm:pt modelId="{17F7ECBB-418F-4122-9018-A7E25EB3BE83}">
      <dgm:prSet phldrT="[Text]"/>
      <dgm:spPr>
        <a:solidFill>
          <a:schemeClr val="accent5">
            <a:alpha val="29020"/>
          </a:schemeClr>
        </a:solidFill>
      </dgm:spPr>
      <dgm:t>
        <a:bodyPr/>
        <a:lstStyle/>
        <a:p>
          <a:r>
            <a:rPr lang="en-US" dirty="0" smtClean="0">
              <a:solidFill>
                <a:schemeClr val="tx1"/>
              </a:solidFill>
              <a:latin typeface="ArumSans Rg" pitchFamily="34" charset="0"/>
            </a:rPr>
            <a:t>Package contents (text and Connect Math)</a:t>
          </a:r>
          <a:endParaRPr lang="en-US" dirty="0">
            <a:solidFill>
              <a:schemeClr val="tx1"/>
            </a:solidFill>
            <a:latin typeface="ArumSans Rg" pitchFamily="34" charset="0"/>
          </a:endParaRPr>
        </a:p>
      </dgm:t>
    </dgm:pt>
    <dgm:pt modelId="{42C65E75-7786-43A2-B417-5CE851A4C23B}" type="parTrans" cxnId="{6C5FADF5-EEAB-4F04-B35F-34C89EB1E6E0}">
      <dgm:prSet/>
      <dgm:spPr/>
      <dgm:t>
        <a:bodyPr/>
        <a:lstStyle/>
        <a:p>
          <a:endParaRPr lang="en-US"/>
        </a:p>
      </dgm:t>
    </dgm:pt>
    <dgm:pt modelId="{1351B982-BCF5-4621-B760-33BADB3D8FFD}" type="sibTrans" cxnId="{6C5FADF5-EEAB-4F04-B35F-34C89EB1E6E0}">
      <dgm:prSet/>
      <dgm:spPr/>
      <dgm:t>
        <a:bodyPr/>
        <a:lstStyle/>
        <a:p>
          <a:endParaRPr lang="en-US"/>
        </a:p>
      </dgm:t>
    </dgm:pt>
    <dgm:pt modelId="{5EEA9D40-04F2-433F-9009-98BCE094388D}">
      <dgm:prSet phldrT="[Text]"/>
      <dgm:spPr>
        <a:solidFill>
          <a:srgbClr val="648A11"/>
        </a:solidFill>
      </dgm:spPr>
      <dgm:t>
        <a:bodyPr/>
        <a:lstStyle/>
        <a:p>
          <a:r>
            <a:rPr lang="en-US" dirty="0" smtClean="0">
              <a:latin typeface="ArumSans Lt" pitchFamily="18" charset="0"/>
            </a:rPr>
            <a:t>$104.00</a:t>
          </a:r>
          <a:endParaRPr lang="en-US" dirty="0">
            <a:latin typeface="ArumSans Lt" pitchFamily="18" charset="0"/>
          </a:endParaRPr>
        </a:p>
      </dgm:t>
    </dgm:pt>
    <dgm:pt modelId="{AB621CD4-5DAC-4F0C-9700-43682138EACF}" type="parTrans" cxnId="{456D6134-192D-4E77-BB71-9C3996C376E0}">
      <dgm:prSet/>
      <dgm:spPr/>
      <dgm:t>
        <a:bodyPr/>
        <a:lstStyle/>
        <a:p>
          <a:endParaRPr lang="en-US"/>
        </a:p>
      </dgm:t>
    </dgm:pt>
    <dgm:pt modelId="{DFCF7BCE-36D7-49E0-866B-38BA6FE3F27D}" type="sibTrans" cxnId="{456D6134-192D-4E77-BB71-9C3996C376E0}">
      <dgm:prSet/>
      <dgm:spPr/>
      <dgm:t>
        <a:bodyPr/>
        <a:lstStyle/>
        <a:p>
          <a:endParaRPr lang="en-US"/>
        </a:p>
      </dgm:t>
    </dgm:pt>
    <dgm:pt modelId="{08BEAA23-9342-4813-A3FF-33FFD21AF601}">
      <dgm:prSet phldrT="[Text]"/>
      <dgm:spPr>
        <a:solidFill>
          <a:srgbClr val="648A11">
            <a:alpha val="40000"/>
          </a:srgbClr>
        </a:solidFill>
      </dgm:spPr>
      <dgm:t>
        <a:bodyPr/>
        <a:lstStyle/>
        <a:p>
          <a:r>
            <a:rPr lang="en-US" dirty="0" smtClean="0">
              <a:latin typeface="ArumSans Rg" pitchFamily="34" charset="0"/>
            </a:rPr>
            <a:t>Connect Math standalone (</a:t>
          </a:r>
          <a:r>
            <a:rPr lang="en-US" dirty="0" err="1" smtClean="0">
              <a:latin typeface="ArumSans Rg" pitchFamily="34" charset="0"/>
            </a:rPr>
            <a:t>ebook</a:t>
          </a:r>
          <a:r>
            <a:rPr lang="en-US" dirty="0" smtClean="0">
              <a:latin typeface="ArumSans Rg" pitchFamily="34" charset="0"/>
            </a:rPr>
            <a:t> only, no print book) </a:t>
          </a:r>
          <a:endParaRPr lang="en-US" dirty="0">
            <a:latin typeface="ArumSans Rg" pitchFamily="34" charset="0"/>
          </a:endParaRPr>
        </a:p>
      </dgm:t>
    </dgm:pt>
    <dgm:pt modelId="{DE284A36-5772-4E8A-BFDC-B25819B5B044}" type="parTrans" cxnId="{3835EEE5-018A-47AB-9A02-E7CC846DB968}">
      <dgm:prSet/>
      <dgm:spPr/>
      <dgm:t>
        <a:bodyPr/>
        <a:lstStyle/>
        <a:p>
          <a:endParaRPr lang="en-US"/>
        </a:p>
      </dgm:t>
    </dgm:pt>
    <dgm:pt modelId="{71529943-E442-428B-BA2F-C5CFA2D5DE1D}" type="sibTrans" cxnId="{3835EEE5-018A-47AB-9A02-E7CC846DB968}">
      <dgm:prSet/>
      <dgm:spPr/>
      <dgm:t>
        <a:bodyPr/>
        <a:lstStyle/>
        <a:p>
          <a:endParaRPr lang="en-US"/>
        </a:p>
      </dgm:t>
    </dgm:pt>
    <dgm:pt modelId="{BBF9568A-7D8A-44E3-B198-BB1F5C1B9177}">
      <dgm:prSet/>
      <dgm:spPr>
        <a:solidFill>
          <a:srgbClr val="FABA08"/>
        </a:solidFill>
      </dgm:spPr>
      <dgm:t>
        <a:bodyPr/>
        <a:lstStyle/>
        <a:p>
          <a:r>
            <a:rPr lang="en-US" dirty="0" smtClean="0">
              <a:latin typeface="ArumSans Lt" pitchFamily="18" charset="0"/>
            </a:rPr>
            <a:t>$232.74*</a:t>
          </a:r>
          <a:endParaRPr lang="en-US" dirty="0">
            <a:solidFill>
              <a:srgbClr val="FFFF00"/>
            </a:solidFill>
            <a:latin typeface="ArumSans Lt" pitchFamily="18" charset="0"/>
          </a:endParaRPr>
        </a:p>
      </dgm:t>
    </dgm:pt>
    <dgm:pt modelId="{EBE3D3C0-1038-4E51-9FC0-1058A9EAA509}" type="parTrans" cxnId="{450CAFBF-5E79-47A3-BE29-A77081EF0296}">
      <dgm:prSet/>
      <dgm:spPr/>
      <dgm:t>
        <a:bodyPr/>
        <a:lstStyle/>
        <a:p>
          <a:endParaRPr lang="en-US"/>
        </a:p>
      </dgm:t>
    </dgm:pt>
    <dgm:pt modelId="{C710A574-5558-499D-8547-FA9D6B49D2C4}" type="sibTrans" cxnId="{450CAFBF-5E79-47A3-BE29-A77081EF0296}">
      <dgm:prSet/>
      <dgm:spPr/>
      <dgm:t>
        <a:bodyPr/>
        <a:lstStyle/>
        <a:p>
          <a:endParaRPr lang="en-US"/>
        </a:p>
      </dgm:t>
    </dgm:pt>
    <dgm:pt modelId="{56E29270-BB1A-44EF-A7A0-F852568A199B}">
      <dgm:prSet/>
      <dgm:spPr>
        <a:solidFill>
          <a:srgbClr val="FABA08">
            <a:alpha val="50196"/>
          </a:srgbClr>
        </a:solidFill>
      </dgm:spPr>
      <dgm:t>
        <a:bodyPr/>
        <a:lstStyle/>
        <a:p>
          <a:r>
            <a:rPr lang="en-US" dirty="0" smtClean="0">
              <a:solidFill>
                <a:schemeClr val="tx1"/>
              </a:solidFill>
            </a:rPr>
            <a:t> </a:t>
          </a:r>
          <a:r>
            <a:rPr lang="en-US" dirty="0" smtClean="0">
              <a:solidFill>
                <a:schemeClr val="tx1"/>
              </a:solidFill>
              <a:latin typeface="ArumSans Rg" pitchFamily="34" charset="0"/>
            </a:rPr>
            <a:t>Price of components if purchased separately! </a:t>
          </a:r>
          <a:endParaRPr lang="en-US" dirty="0">
            <a:solidFill>
              <a:schemeClr val="tx1"/>
            </a:solidFill>
            <a:latin typeface="ArumSans Rg" pitchFamily="34" charset="0"/>
          </a:endParaRPr>
        </a:p>
      </dgm:t>
    </dgm:pt>
    <dgm:pt modelId="{A72165D0-7399-48ED-8C2E-BD2B1858B6A0}" type="parTrans" cxnId="{C86E3DCC-AC68-4146-8EB8-A33A4767FDD9}">
      <dgm:prSet/>
      <dgm:spPr/>
      <dgm:t>
        <a:bodyPr/>
        <a:lstStyle/>
        <a:p>
          <a:endParaRPr lang="en-US"/>
        </a:p>
      </dgm:t>
    </dgm:pt>
    <dgm:pt modelId="{286198F6-B811-4F17-816B-324EF7C78860}" type="sibTrans" cxnId="{C86E3DCC-AC68-4146-8EB8-A33A4767FDD9}">
      <dgm:prSet/>
      <dgm:spPr/>
      <dgm:t>
        <a:bodyPr/>
        <a:lstStyle/>
        <a:p>
          <a:endParaRPr lang="en-US"/>
        </a:p>
      </dgm:t>
    </dgm:pt>
    <dgm:pt modelId="{26B45085-EEB3-4E3B-A581-9D2B4A17AA1B}">
      <dgm:prSet phldrT="[Text]"/>
      <dgm:spPr>
        <a:solidFill>
          <a:schemeClr val="accent5">
            <a:alpha val="29020"/>
          </a:schemeClr>
        </a:solidFill>
      </dgm:spPr>
      <dgm:t>
        <a:bodyPr/>
        <a:lstStyle/>
        <a:p>
          <a:r>
            <a:rPr lang="en-US" dirty="0" smtClean="0">
              <a:latin typeface="ArumSans Rg" pitchFamily="34" charset="0"/>
            </a:rPr>
            <a:t>Discounted Price at bookstore</a:t>
          </a:r>
          <a:endParaRPr lang="en-US" dirty="0">
            <a:latin typeface="ArumSans Rg" pitchFamily="34" charset="0"/>
          </a:endParaRPr>
        </a:p>
      </dgm:t>
    </dgm:pt>
    <dgm:pt modelId="{9AA7DA8F-6E18-4F5B-AFB6-7D4EBDD5031D}" type="parTrans" cxnId="{B4F5F023-E2FC-4D2C-9C29-76D5F342A714}">
      <dgm:prSet/>
      <dgm:spPr/>
      <dgm:t>
        <a:bodyPr/>
        <a:lstStyle/>
        <a:p>
          <a:endParaRPr lang="en-US"/>
        </a:p>
      </dgm:t>
    </dgm:pt>
    <dgm:pt modelId="{BD071C0C-73F4-4774-B778-676B84309A2D}" type="sibTrans" cxnId="{B4F5F023-E2FC-4D2C-9C29-76D5F342A714}">
      <dgm:prSet/>
      <dgm:spPr/>
      <dgm:t>
        <a:bodyPr/>
        <a:lstStyle/>
        <a:p>
          <a:endParaRPr lang="en-US"/>
        </a:p>
      </dgm:t>
    </dgm:pt>
    <dgm:pt modelId="{FF46DBFC-C57B-466B-AF85-22BCB4D16575}">
      <dgm:prSet phldrT="[Text]"/>
      <dgm:spPr>
        <a:solidFill>
          <a:srgbClr val="648A11">
            <a:alpha val="40000"/>
          </a:srgbClr>
        </a:solidFill>
      </dgm:spPr>
      <dgm:t>
        <a:bodyPr/>
        <a:lstStyle/>
        <a:p>
          <a:r>
            <a:rPr lang="en-US" dirty="0" smtClean="0">
              <a:latin typeface="ArumSans Rg" pitchFamily="34" charset="0"/>
            </a:rPr>
            <a:t>Online purchase price</a:t>
          </a:r>
          <a:endParaRPr lang="en-US" dirty="0">
            <a:latin typeface="ArumSans Rg" pitchFamily="34" charset="0"/>
          </a:endParaRPr>
        </a:p>
      </dgm:t>
    </dgm:pt>
    <dgm:pt modelId="{F45EB89F-82C7-4B12-8EAA-ACAB7AE51145}" type="parTrans" cxnId="{91C53B27-8A96-4400-93D9-15F0DEEFA202}">
      <dgm:prSet/>
      <dgm:spPr/>
      <dgm:t>
        <a:bodyPr/>
        <a:lstStyle/>
        <a:p>
          <a:endParaRPr lang="en-US"/>
        </a:p>
      </dgm:t>
    </dgm:pt>
    <dgm:pt modelId="{D03573C1-52C7-4FE6-AECE-8071B92FD497}" type="sibTrans" cxnId="{91C53B27-8A96-4400-93D9-15F0DEEFA202}">
      <dgm:prSet/>
      <dgm:spPr/>
      <dgm:t>
        <a:bodyPr/>
        <a:lstStyle/>
        <a:p>
          <a:endParaRPr lang="en-US"/>
        </a:p>
      </dgm:t>
    </dgm:pt>
    <dgm:pt modelId="{4526F971-F40D-4E99-B438-F2EB5BBB9D20}">
      <dgm:prSet/>
      <dgm:spPr>
        <a:solidFill>
          <a:srgbClr val="FABA08">
            <a:alpha val="50196"/>
          </a:srgbClr>
        </a:solidFill>
      </dgm:spPr>
      <dgm:t>
        <a:bodyPr/>
        <a:lstStyle/>
        <a:p>
          <a:r>
            <a:rPr lang="en-US" b="1" dirty="0" smtClean="0">
              <a:solidFill>
                <a:schemeClr val="tx1"/>
              </a:solidFill>
              <a:latin typeface="ArumSans Rg" pitchFamily="34" charset="0"/>
            </a:rPr>
            <a:t>Save </a:t>
          </a:r>
          <a:r>
            <a:rPr lang="en-US" b="1" dirty="0" smtClean="0">
              <a:solidFill>
                <a:srgbClr val="FF0000"/>
              </a:solidFill>
              <a:latin typeface="ArumSans Rg" pitchFamily="34" charset="0"/>
            </a:rPr>
            <a:t>$112.74 </a:t>
          </a:r>
          <a:r>
            <a:rPr lang="en-US" b="1" dirty="0" smtClean="0">
              <a:solidFill>
                <a:schemeClr val="tx1"/>
              </a:solidFill>
              <a:latin typeface="ArumSans Rg" pitchFamily="34" charset="0"/>
            </a:rPr>
            <a:t>by </a:t>
          </a:r>
          <a:r>
            <a:rPr lang="en-US" b="1" dirty="0" smtClean="0">
              <a:solidFill>
                <a:schemeClr val="tx1"/>
              </a:solidFill>
              <a:latin typeface="ArumSans Rg" pitchFamily="34" charset="0"/>
            </a:rPr>
            <a:t>purchasing at the bookstore</a:t>
          </a:r>
          <a:endParaRPr lang="en-US" b="1" dirty="0">
            <a:solidFill>
              <a:schemeClr val="tx1"/>
            </a:solidFill>
            <a:latin typeface="ArumSans Rg" pitchFamily="34" charset="0"/>
          </a:endParaRPr>
        </a:p>
      </dgm:t>
    </dgm:pt>
    <dgm:pt modelId="{867957E3-A84E-4599-9E54-E2E1EBCFDC94}" type="parTrans" cxnId="{5AC3C929-11C9-4587-A7DD-0FC0D8B1ECB3}">
      <dgm:prSet/>
      <dgm:spPr/>
      <dgm:t>
        <a:bodyPr/>
        <a:lstStyle/>
        <a:p>
          <a:endParaRPr lang="en-US"/>
        </a:p>
      </dgm:t>
    </dgm:pt>
    <dgm:pt modelId="{7A84F637-F30E-4405-B80D-16C16EF155D0}" type="sibTrans" cxnId="{5AC3C929-11C9-4587-A7DD-0FC0D8B1ECB3}">
      <dgm:prSet/>
      <dgm:spPr/>
      <dgm:t>
        <a:bodyPr/>
        <a:lstStyle/>
        <a:p>
          <a:endParaRPr lang="en-US"/>
        </a:p>
      </dgm:t>
    </dgm:pt>
    <dgm:pt modelId="{88C075C5-FF26-4108-A847-E2091A16B2F7}" type="pres">
      <dgm:prSet presAssocID="{A97B32F1-1385-4B5A-BADC-23991509B39B}" presName="Name0" presStyleCnt="0">
        <dgm:presLayoutVars>
          <dgm:dir/>
          <dgm:animLvl val="lvl"/>
          <dgm:resizeHandles/>
        </dgm:presLayoutVars>
      </dgm:prSet>
      <dgm:spPr/>
      <dgm:t>
        <a:bodyPr/>
        <a:lstStyle/>
        <a:p>
          <a:endParaRPr lang="en-US"/>
        </a:p>
      </dgm:t>
    </dgm:pt>
    <dgm:pt modelId="{BE292BA0-2235-4974-8631-0791E2EED328}" type="pres">
      <dgm:prSet presAssocID="{FA6D6CC2-E414-4D6E-862C-64BF1750E757}" presName="linNode" presStyleCnt="0"/>
      <dgm:spPr/>
    </dgm:pt>
    <dgm:pt modelId="{D6605633-E29B-43A5-A08F-6815D513D563}" type="pres">
      <dgm:prSet presAssocID="{FA6D6CC2-E414-4D6E-862C-64BF1750E757}" presName="parentShp" presStyleLbl="node1" presStyleIdx="0" presStyleCnt="3">
        <dgm:presLayoutVars>
          <dgm:bulletEnabled val="1"/>
        </dgm:presLayoutVars>
      </dgm:prSet>
      <dgm:spPr/>
      <dgm:t>
        <a:bodyPr/>
        <a:lstStyle/>
        <a:p>
          <a:endParaRPr lang="en-US"/>
        </a:p>
      </dgm:t>
    </dgm:pt>
    <dgm:pt modelId="{645517FF-6378-4D55-82D1-289F9B8DFEE7}" type="pres">
      <dgm:prSet presAssocID="{FA6D6CC2-E414-4D6E-862C-64BF1750E757}" presName="childShp" presStyleLbl="bgAccFollowNode1" presStyleIdx="0" presStyleCnt="3">
        <dgm:presLayoutVars>
          <dgm:bulletEnabled val="1"/>
        </dgm:presLayoutVars>
      </dgm:prSet>
      <dgm:spPr/>
      <dgm:t>
        <a:bodyPr/>
        <a:lstStyle/>
        <a:p>
          <a:endParaRPr lang="en-US"/>
        </a:p>
      </dgm:t>
    </dgm:pt>
    <dgm:pt modelId="{660EEA51-642C-426A-A594-D94F04744681}" type="pres">
      <dgm:prSet presAssocID="{52B43924-40CB-428F-AB8E-0DF5C48F0062}" presName="spacing" presStyleCnt="0"/>
      <dgm:spPr/>
    </dgm:pt>
    <dgm:pt modelId="{FF181F30-8D28-4CF8-A3C1-5A9D98F8CF81}" type="pres">
      <dgm:prSet presAssocID="{5EEA9D40-04F2-433F-9009-98BCE094388D}" presName="linNode" presStyleCnt="0"/>
      <dgm:spPr/>
    </dgm:pt>
    <dgm:pt modelId="{D6B75A9D-E1E6-488B-9B93-B1B2E6106D2F}" type="pres">
      <dgm:prSet presAssocID="{5EEA9D40-04F2-433F-9009-98BCE094388D}" presName="parentShp" presStyleLbl="node1" presStyleIdx="1" presStyleCnt="3">
        <dgm:presLayoutVars>
          <dgm:bulletEnabled val="1"/>
        </dgm:presLayoutVars>
      </dgm:prSet>
      <dgm:spPr/>
      <dgm:t>
        <a:bodyPr/>
        <a:lstStyle/>
        <a:p>
          <a:endParaRPr lang="en-US"/>
        </a:p>
      </dgm:t>
    </dgm:pt>
    <dgm:pt modelId="{93AA33BA-49E7-47B9-B725-E475BD1D59ED}" type="pres">
      <dgm:prSet presAssocID="{5EEA9D40-04F2-433F-9009-98BCE094388D}" presName="childShp" presStyleLbl="bgAccFollowNode1" presStyleIdx="1" presStyleCnt="3">
        <dgm:presLayoutVars>
          <dgm:bulletEnabled val="1"/>
        </dgm:presLayoutVars>
      </dgm:prSet>
      <dgm:spPr/>
      <dgm:t>
        <a:bodyPr/>
        <a:lstStyle/>
        <a:p>
          <a:endParaRPr lang="en-US"/>
        </a:p>
      </dgm:t>
    </dgm:pt>
    <dgm:pt modelId="{4DAB2710-327E-461F-BCE9-33C2D0029101}" type="pres">
      <dgm:prSet presAssocID="{DFCF7BCE-36D7-49E0-866B-38BA6FE3F27D}" presName="spacing" presStyleCnt="0"/>
      <dgm:spPr/>
    </dgm:pt>
    <dgm:pt modelId="{059251D4-6489-4DDA-A3C6-1D4494F79752}" type="pres">
      <dgm:prSet presAssocID="{BBF9568A-7D8A-44E3-B198-BB1F5C1B9177}" presName="linNode" presStyleCnt="0"/>
      <dgm:spPr/>
    </dgm:pt>
    <dgm:pt modelId="{4D2ED02C-4E93-4B88-AF94-F1B1E2D9695F}" type="pres">
      <dgm:prSet presAssocID="{BBF9568A-7D8A-44E3-B198-BB1F5C1B9177}" presName="parentShp" presStyleLbl="node1" presStyleIdx="2" presStyleCnt="3">
        <dgm:presLayoutVars>
          <dgm:bulletEnabled val="1"/>
        </dgm:presLayoutVars>
      </dgm:prSet>
      <dgm:spPr/>
      <dgm:t>
        <a:bodyPr/>
        <a:lstStyle/>
        <a:p>
          <a:endParaRPr lang="en-US"/>
        </a:p>
      </dgm:t>
    </dgm:pt>
    <dgm:pt modelId="{EC75BB59-C23C-411F-84E0-FD3FEEEFC920}" type="pres">
      <dgm:prSet presAssocID="{BBF9568A-7D8A-44E3-B198-BB1F5C1B9177}" presName="childShp" presStyleLbl="bgAccFollowNode1" presStyleIdx="2" presStyleCnt="3">
        <dgm:presLayoutVars>
          <dgm:bulletEnabled val="1"/>
        </dgm:presLayoutVars>
      </dgm:prSet>
      <dgm:spPr/>
      <dgm:t>
        <a:bodyPr/>
        <a:lstStyle/>
        <a:p>
          <a:endParaRPr lang="en-US"/>
        </a:p>
      </dgm:t>
    </dgm:pt>
  </dgm:ptLst>
  <dgm:cxnLst>
    <dgm:cxn modelId="{456D6134-192D-4E77-BB71-9C3996C376E0}" srcId="{A97B32F1-1385-4B5A-BADC-23991509B39B}" destId="{5EEA9D40-04F2-433F-9009-98BCE094388D}" srcOrd="1" destOrd="0" parTransId="{AB621CD4-5DAC-4F0C-9700-43682138EACF}" sibTransId="{DFCF7BCE-36D7-49E0-866B-38BA6FE3F27D}"/>
    <dgm:cxn modelId="{5AC3C929-11C9-4587-A7DD-0FC0D8B1ECB3}" srcId="{BBF9568A-7D8A-44E3-B198-BB1F5C1B9177}" destId="{4526F971-F40D-4E99-B438-F2EB5BBB9D20}" srcOrd="1" destOrd="0" parTransId="{867957E3-A84E-4599-9E54-E2E1EBCFDC94}" sibTransId="{7A84F637-F30E-4405-B80D-16C16EF155D0}"/>
    <dgm:cxn modelId="{BA34BFC9-AF08-4B52-B3B5-F9C8A5EE8FA9}" type="presOf" srcId="{26B45085-EEB3-4E3B-A581-9D2B4A17AA1B}" destId="{645517FF-6378-4D55-82D1-289F9B8DFEE7}" srcOrd="0" destOrd="1" presId="urn:microsoft.com/office/officeart/2005/8/layout/vList6"/>
    <dgm:cxn modelId="{889448FF-B2AD-4C45-AC24-29D3E1295519}" type="presOf" srcId="{5EEA9D40-04F2-433F-9009-98BCE094388D}" destId="{D6B75A9D-E1E6-488B-9B93-B1B2E6106D2F}" srcOrd="0" destOrd="0" presId="urn:microsoft.com/office/officeart/2005/8/layout/vList6"/>
    <dgm:cxn modelId="{719366E5-14FB-45C8-BF1A-55BF4B46AB13}" type="presOf" srcId="{FF46DBFC-C57B-466B-AF85-22BCB4D16575}" destId="{93AA33BA-49E7-47B9-B725-E475BD1D59ED}" srcOrd="0" destOrd="1" presId="urn:microsoft.com/office/officeart/2005/8/layout/vList6"/>
    <dgm:cxn modelId="{497A439D-DE76-4A77-939F-0A0375FE2B03}" type="presOf" srcId="{A97B32F1-1385-4B5A-BADC-23991509B39B}" destId="{88C075C5-FF26-4108-A847-E2091A16B2F7}" srcOrd="0" destOrd="0" presId="urn:microsoft.com/office/officeart/2005/8/layout/vList6"/>
    <dgm:cxn modelId="{6C5FADF5-EEAB-4F04-B35F-34C89EB1E6E0}" srcId="{FA6D6CC2-E414-4D6E-862C-64BF1750E757}" destId="{17F7ECBB-418F-4122-9018-A7E25EB3BE83}" srcOrd="0" destOrd="0" parTransId="{42C65E75-7786-43A2-B417-5CE851A4C23B}" sibTransId="{1351B982-BCF5-4621-B760-33BADB3D8FFD}"/>
    <dgm:cxn modelId="{91C53B27-8A96-4400-93D9-15F0DEEFA202}" srcId="{5EEA9D40-04F2-433F-9009-98BCE094388D}" destId="{FF46DBFC-C57B-466B-AF85-22BCB4D16575}" srcOrd="1" destOrd="0" parTransId="{F45EB89F-82C7-4B12-8EAA-ACAB7AE51145}" sibTransId="{D03573C1-52C7-4FE6-AECE-8071B92FD497}"/>
    <dgm:cxn modelId="{55BB6546-203C-4DDA-B943-BCFEBDF77C7E}" type="presOf" srcId="{FA6D6CC2-E414-4D6E-862C-64BF1750E757}" destId="{D6605633-E29B-43A5-A08F-6815D513D563}" srcOrd="0" destOrd="0" presId="urn:microsoft.com/office/officeart/2005/8/layout/vList6"/>
    <dgm:cxn modelId="{450CAFBF-5E79-47A3-BE29-A77081EF0296}" srcId="{A97B32F1-1385-4B5A-BADC-23991509B39B}" destId="{BBF9568A-7D8A-44E3-B198-BB1F5C1B9177}" srcOrd="2" destOrd="0" parTransId="{EBE3D3C0-1038-4E51-9FC0-1058A9EAA509}" sibTransId="{C710A574-5558-499D-8547-FA9D6B49D2C4}"/>
    <dgm:cxn modelId="{EBF8B778-F601-49AC-8BDC-D406E331B495}" srcId="{A97B32F1-1385-4B5A-BADC-23991509B39B}" destId="{FA6D6CC2-E414-4D6E-862C-64BF1750E757}" srcOrd="0" destOrd="0" parTransId="{C1B23657-75EC-42E4-8662-FD1A1F572B70}" sibTransId="{52B43924-40CB-428F-AB8E-0DF5C48F0062}"/>
    <dgm:cxn modelId="{3C836EF6-9D04-4351-8030-A075C92C3E43}" type="presOf" srcId="{BBF9568A-7D8A-44E3-B198-BB1F5C1B9177}" destId="{4D2ED02C-4E93-4B88-AF94-F1B1E2D9695F}" srcOrd="0" destOrd="0" presId="urn:microsoft.com/office/officeart/2005/8/layout/vList6"/>
    <dgm:cxn modelId="{8D1027E3-FC8A-4990-A894-A3E58E0C896E}" type="presOf" srcId="{56E29270-BB1A-44EF-A7A0-F852568A199B}" destId="{EC75BB59-C23C-411F-84E0-FD3FEEEFC920}" srcOrd="0" destOrd="0" presId="urn:microsoft.com/office/officeart/2005/8/layout/vList6"/>
    <dgm:cxn modelId="{3835EEE5-018A-47AB-9A02-E7CC846DB968}" srcId="{5EEA9D40-04F2-433F-9009-98BCE094388D}" destId="{08BEAA23-9342-4813-A3FF-33FFD21AF601}" srcOrd="0" destOrd="0" parTransId="{DE284A36-5772-4E8A-BFDC-B25819B5B044}" sibTransId="{71529943-E442-428B-BA2F-C5CFA2D5DE1D}"/>
    <dgm:cxn modelId="{E158F0C7-D91A-4B4C-AB5B-07FB20436A57}" type="presOf" srcId="{08BEAA23-9342-4813-A3FF-33FFD21AF601}" destId="{93AA33BA-49E7-47B9-B725-E475BD1D59ED}" srcOrd="0" destOrd="0" presId="urn:microsoft.com/office/officeart/2005/8/layout/vList6"/>
    <dgm:cxn modelId="{5EF77476-7C86-44F7-BD13-8DA0F46EF32A}" type="presOf" srcId="{4526F971-F40D-4E99-B438-F2EB5BBB9D20}" destId="{EC75BB59-C23C-411F-84E0-FD3FEEEFC920}" srcOrd="0" destOrd="1" presId="urn:microsoft.com/office/officeart/2005/8/layout/vList6"/>
    <dgm:cxn modelId="{A7D4A553-BAEA-4949-9E1E-0F1BB84E971D}" type="presOf" srcId="{17F7ECBB-418F-4122-9018-A7E25EB3BE83}" destId="{645517FF-6378-4D55-82D1-289F9B8DFEE7}" srcOrd="0" destOrd="0" presId="urn:microsoft.com/office/officeart/2005/8/layout/vList6"/>
    <dgm:cxn modelId="{C86E3DCC-AC68-4146-8EB8-A33A4767FDD9}" srcId="{BBF9568A-7D8A-44E3-B198-BB1F5C1B9177}" destId="{56E29270-BB1A-44EF-A7A0-F852568A199B}" srcOrd="0" destOrd="0" parTransId="{A72165D0-7399-48ED-8C2E-BD2B1858B6A0}" sibTransId="{286198F6-B811-4F17-816B-324EF7C78860}"/>
    <dgm:cxn modelId="{B4F5F023-E2FC-4D2C-9C29-76D5F342A714}" srcId="{FA6D6CC2-E414-4D6E-862C-64BF1750E757}" destId="{26B45085-EEB3-4E3B-A581-9D2B4A17AA1B}" srcOrd="1" destOrd="0" parTransId="{9AA7DA8F-6E18-4F5B-AFB6-7D4EBDD5031D}" sibTransId="{BD071C0C-73F4-4774-B778-676B84309A2D}"/>
    <dgm:cxn modelId="{FA982AD6-F995-474C-89C7-EC961D1202C3}" type="presParOf" srcId="{88C075C5-FF26-4108-A847-E2091A16B2F7}" destId="{BE292BA0-2235-4974-8631-0791E2EED328}" srcOrd="0" destOrd="0" presId="urn:microsoft.com/office/officeart/2005/8/layout/vList6"/>
    <dgm:cxn modelId="{03695F7A-1713-4556-8FD4-984C4EA86218}" type="presParOf" srcId="{BE292BA0-2235-4974-8631-0791E2EED328}" destId="{D6605633-E29B-43A5-A08F-6815D513D563}" srcOrd="0" destOrd="0" presId="urn:microsoft.com/office/officeart/2005/8/layout/vList6"/>
    <dgm:cxn modelId="{3CA36A87-504C-4649-BA72-2DED23B56206}" type="presParOf" srcId="{BE292BA0-2235-4974-8631-0791E2EED328}" destId="{645517FF-6378-4D55-82D1-289F9B8DFEE7}" srcOrd="1" destOrd="0" presId="urn:microsoft.com/office/officeart/2005/8/layout/vList6"/>
    <dgm:cxn modelId="{E816BE27-061E-4CB9-AF94-1C689B076CE9}" type="presParOf" srcId="{88C075C5-FF26-4108-A847-E2091A16B2F7}" destId="{660EEA51-642C-426A-A594-D94F04744681}" srcOrd="1" destOrd="0" presId="urn:microsoft.com/office/officeart/2005/8/layout/vList6"/>
    <dgm:cxn modelId="{272818DB-CB82-4D08-80A5-BAD203780BC4}" type="presParOf" srcId="{88C075C5-FF26-4108-A847-E2091A16B2F7}" destId="{FF181F30-8D28-4CF8-A3C1-5A9D98F8CF81}" srcOrd="2" destOrd="0" presId="urn:microsoft.com/office/officeart/2005/8/layout/vList6"/>
    <dgm:cxn modelId="{3B726CEB-C549-4146-8FAE-329844E9B29E}" type="presParOf" srcId="{FF181F30-8D28-4CF8-A3C1-5A9D98F8CF81}" destId="{D6B75A9D-E1E6-488B-9B93-B1B2E6106D2F}" srcOrd="0" destOrd="0" presId="urn:microsoft.com/office/officeart/2005/8/layout/vList6"/>
    <dgm:cxn modelId="{352D12DE-B730-48C3-BA2E-4F47934342AA}" type="presParOf" srcId="{FF181F30-8D28-4CF8-A3C1-5A9D98F8CF81}" destId="{93AA33BA-49E7-47B9-B725-E475BD1D59ED}" srcOrd="1" destOrd="0" presId="urn:microsoft.com/office/officeart/2005/8/layout/vList6"/>
    <dgm:cxn modelId="{44C0DECD-36F0-462A-A08F-D8B507BA620B}" type="presParOf" srcId="{88C075C5-FF26-4108-A847-E2091A16B2F7}" destId="{4DAB2710-327E-461F-BCE9-33C2D0029101}" srcOrd="3" destOrd="0" presId="urn:microsoft.com/office/officeart/2005/8/layout/vList6"/>
    <dgm:cxn modelId="{5F295326-0984-4689-9B66-1E86FCB1FEB5}" type="presParOf" srcId="{88C075C5-FF26-4108-A847-E2091A16B2F7}" destId="{059251D4-6489-4DDA-A3C6-1D4494F79752}" srcOrd="4" destOrd="0" presId="urn:microsoft.com/office/officeart/2005/8/layout/vList6"/>
    <dgm:cxn modelId="{686A6E87-C7CD-4EEE-9D59-8E3B470D3877}" type="presParOf" srcId="{059251D4-6489-4DDA-A3C6-1D4494F79752}" destId="{4D2ED02C-4E93-4B88-AF94-F1B1E2D9695F}" srcOrd="0" destOrd="0" presId="urn:microsoft.com/office/officeart/2005/8/layout/vList6"/>
    <dgm:cxn modelId="{66FC0A04-EEEE-4296-A1ED-C1D7453B9FE9}" type="presParOf" srcId="{059251D4-6489-4DDA-A3C6-1D4494F79752}" destId="{EC75BB59-C23C-411F-84E0-FD3FEEEFC92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517FF-6378-4D55-82D1-289F9B8DFEE7}">
      <dsp:nvSpPr>
        <dsp:cNvPr id="0" name=""/>
        <dsp:cNvSpPr/>
      </dsp:nvSpPr>
      <dsp:spPr>
        <a:xfrm>
          <a:off x="3139440" y="0"/>
          <a:ext cx="4709160" cy="1142999"/>
        </a:xfrm>
        <a:prstGeom prst="rightArrow">
          <a:avLst>
            <a:gd name="adj1" fmla="val 75000"/>
            <a:gd name="adj2" fmla="val 50000"/>
          </a:avLst>
        </a:prstGeom>
        <a:solidFill>
          <a:schemeClr val="accent5">
            <a:alpha val="2902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tx1"/>
              </a:solidFill>
              <a:latin typeface="ArumSans Rg" pitchFamily="34" charset="0"/>
            </a:rPr>
            <a:t>Package contents (text and Connect Math)</a:t>
          </a:r>
          <a:endParaRPr lang="en-US" sz="1700" kern="1200" dirty="0">
            <a:solidFill>
              <a:schemeClr val="tx1"/>
            </a:solidFill>
            <a:latin typeface="ArumSans Rg" pitchFamily="34" charset="0"/>
          </a:endParaRPr>
        </a:p>
        <a:p>
          <a:pPr marL="171450" lvl="1" indent="-171450" algn="l" defTabSz="755650">
            <a:lnSpc>
              <a:spcPct val="90000"/>
            </a:lnSpc>
            <a:spcBef>
              <a:spcPct val="0"/>
            </a:spcBef>
            <a:spcAft>
              <a:spcPct val="15000"/>
            </a:spcAft>
            <a:buChar char="••"/>
          </a:pPr>
          <a:r>
            <a:rPr lang="en-US" sz="1700" kern="1200" dirty="0" smtClean="0">
              <a:latin typeface="ArumSans Rg" pitchFamily="34" charset="0"/>
            </a:rPr>
            <a:t>Discounted Price at bookstore</a:t>
          </a:r>
          <a:endParaRPr lang="en-US" sz="1700" kern="1200" dirty="0">
            <a:latin typeface="ArumSans Rg" pitchFamily="34" charset="0"/>
          </a:endParaRPr>
        </a:p>
      </dsp:txBody>
      <dsp:txXfrm>
        <a:off x="3139440" y="142875"/>
        <a:ext cx="4280535" cy="857249"/>
      </dsp:txXfrm>
    </dsp:sp>
    <dsp:sp modelId="{D6605633-E29B-43A5-A08F-6815D513D563}">
      <dsp:nvSpPr>
        <dsp:cNvPr id="0" name=""/>
        <dsp:cNvSpPr/>
      </dsp:nvSpPr>
      <dsp:spPr>
        <a:xfrm>
          <a:off x="0" y="0"/>
          <a:ext cx="3139440" cy="1142999"/>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smtClean="0">
              <a:latin typeface="ArumSans Lt" pitchFamily="18" charset="0"/>
            </a:rPr>
            <a:t>$120.00*</a:t>
          </a:r>
          <a:endParaRPr lang="en-US" sz="4800" kern="1200" dirty="0">
            <a:latin typeface="ArumSans Lt" pitchFamily="18" charset="0"/>
          </a:endParaRPr>
        </a:p>
      </dsp:txBody>
      <dsp:txXfrm>
        <a:off x="55797" y="55797"/>
        <a:ext cx="3027846" cy="1031405"/>
      </dsp:txXfrm>
    </dsp:sp>
    <dsp:sp modelId="{93AA33BA-49E7-47B9-B725-E475BD1D59ED}">
      <dsp:nvSpPr>
        <dsp:cNvPr id="0" name=""/>
        <dsp:cNvSpPr/>
      </dsp:nvSpPr>
      <dsp:spPr>
        <a:xfrm>
          <a:off x="3139440" y="1257300"/>
          <a:ext cx="4709160" cy="1142999"/>
        </a:xfrm>
        <a:prstGeom prst="rightArrow">
          <a:avLst>
            <a:gd name="adj1" fmla="val 75000"/>
            <a:gd name="adj2" fmla="val 50000"/>
          </a:avLst>
        </a:prstGeom>
        <a:solidFill>
          <a:srgbClr val="648A11">
            <a:alpha val="4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ArumSans Rg" pitchFamily="34" charset="0"/>
            </a:rPr>
            <a:t>Connect Math standalone (</a:t>
          </a:r>
          <a:r>
            <a:rPr lang="en-US" sz="1700" kern="1200" dirty="0" err="1" smtClean="0">
              <a:latin typeface="ArumSans Rg" pitchFamily="34" charset="0"/>
            </a:rPr>
            <a:t>ebook</a:t>
          </a:r>
          <a:r>
            <a:rPr lang="en-US" sz="1700" kern="1200" dirty="0" smtClean="0">
              <a:latin typeface="ArumSans Rg" pitchFamily="34" charset="0"/>
            </a:rPr>
            <a:t> only, no print book) </a:t>
          </a:r>
          <a:endParaRPr lang="en-US" sz="1700" kern="1200" dirty="0">
            <a:latin typeface="ArumSans Rg" pitchFamily="34" charset="0"/>
          </a:endParaRPr>
        </a:p>
        <a:p>
          <a:pPr marL="171450" lvl="1" indent="-171450" algn="l" defTabSz="755650">
            <a:lnSpc>
              <a:spcPct val="90000"/>
            </a:lnSpc>
            <a:spcBef>
              <a:spcPct val="0"/>
            </a:spcBef>
            <a:spcAft>
              <a:spcPct val="15000"/>
            </a:spcAft>
            <a:buChar char="••"/>
          </a:pPr>
          <a:r>
            <a:rPr lang="en-US" sz="1700" kern="1200" dirty="0" smtClean="0">
              <a:latin typeface="ArumSans Rg" pitchFamily="34" charset="0"/>
            </a:rPr>
            <a:t>Online purchase price</a:t>
          </a:r>
          <a:endParaRPr lang="en-US" sz="1700" kern="1200" dirty="0">
            <a:latin typeface="ArumSans Rg" pitchFamily="34" charset="0"/>
          </a:endParaRPr>
        </a:p>
      </dsp:txBody>
      <dsp:txXfrm>
        <a:off x="3139440" y="1400175"/>
        <a:ext cx="4280535" cy="857249"/>
      </dsp:txXfrm>
    </dsp:sp>
    <dsp:sp modelId="{D6B75A9D-E1E6-488B-9B93-B1B2E6106D2F}">
      <dsp:nvSpPr>
        <dsp:cNvPr id="0" name=""/>
        <dsp:cNvSpPr/>
      </dsp:nvSpPr>
      <dsp:spPr>
        <a:xfrm>
          <a:off x="0" y="1257300"/>
          <a:ext cx="3139440" cy="1142999"/>
        </a:xfrm>
        <a:prstGeom prst="roundRect">
          <a:avLst/>
        </a:prstGeom>
        <a:solidFill>
          <a:srgbClr val="648A1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smtClean="0">
              <a:latin typeface="ArumSans Lt" pitchFamily="18" charset="0"/>
            </a:rPr>
            <a:t>$104.00</a:t>
          </a:r>
          <a:endParaRPr lang="en-US" sz="4800" kern="1200" dirty="0">
            <a:latin typeface="ArumSans Lt" pitchFamily="18" charset="0"/>
          </a:endParaRPr>
        </a:p>
      </dsp:txBody>
      <dsp:txXfrm>
        <a:off x="55797" y="1313097"/>
        <a:ext cx="3027846" cy="1031405"/>
      </dsp:txXfrm>
    </dsp:sp>
    <dsp:sp modelId="{EC75BB59-C23C-411F-84E0-FD3FEEEFC920}">
      <dsp:nvSpPr>
        <dsp:cNvPr id="0" name=""/>
        <dsp:cNvSpPr/>
      </dsp:nvSpPr>
      <dsp:spPr>
        <a:xfrm>
          <a:off x="3139440" y="2514599"/>
          <a:ext cx="4709160" cy="1142999"/>
        </a:xfrm>
        <a:prstGeom prst="rightArrow">
          <a:avLst>
            <a:gd name="adj1" fmla="val 75000"/>
            <a:gd name="adj2" fmla="val 50000"/>
          </a:avLst>
        </a:prstGeom>
        <a:solidFill>
          <a:srgbClr val="FABA08">
            <a:alpha val="50196"/>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tx1"/>
              </a:solidFill>
            </a:rPr>
            <a:t> </a:t>
          </a:r>
          <a:r>
            <a:rPr lang="en-US" sz="1700" kern="1200" dirty="0" smtClean="0">
              <a:solidFill>
                <a:schemeClr val="tx1"/>
              </a:solidFill>
              <a:latin typeface="ArumSans Rg" pitchFamily="34" charset="0"/>
            </a:rPr>
            <a:t>Price of components if purchased separately! </a:t>
          </a:r>
          <a:endParaRPr lang="en-US" sz="1700" kern="1200" dirty="0">
            <a:solidFill>
              <a:schemeClr val="tx1"/>
            </a:solidFill>
            <a:latin typeface="ArumSans Rg" pitchFamily="34" charset="0"/>
          </a:endParaRPr>
        </a:p>
        <a:p>
          <a:pPr marL="171450" lvl="1" indent="-171450" algn="l" defTabSz="755650">
            <a:lnSpc>
              <a:spcPct val="90000"/>
            </a:lnSpc>
            <a:spcBef>
              <a:spcPct val="0"/>
            </a:spcBef>
            <a:spcAft>
              <a:spcPct val="15000"/>
            </a:spcAft>
            <a:buChar char="••"/>
          </a:pPr>
          <a:r>
            <a:rPr lang="en-US" sz="1700" b="1" kern="1200" dirty="0" smtClean="0">
              <a:solidFill>
                <a:schemeClr val="tx1"/>
              </a:solidFill>
              <a:latin typeface="ArumSans Rg" pitchFamily="34" charset="0"/>
            </a:rPr>
            <a:t>Save </a:t>
          </a:r>
          <a:r>
            <a:rPr lang="en-US" sz="1700" b="1" kern="1200" dirty="0" smtClean="0">
              <a:solidFill>
                <a:srgbClr val="FF0000"/>
              </a:solidFill>
              <a:latin typeface="ArumSans Rg" pitchFamily="34" charset="0"/>
            </a:rPr>
            <a:t>$112.74 </a:t>
          </a:r>
          <a:r>
            <a:rPr lang="en-US" sz="1700" b="1" kern="1200" dirty="0" smtClean="0">
              <a:solidFill>
                <a:schemeClr val="tx1"/>
              </a:solidFill>
              <a:latin typeface="ArumSans Rg" pitchFamily="34" charset="0"/>
            </a:rPr>
            <a:t>by </a:t>
          </a:r>
          <a:r>
            <a:rPr lang="en-US" sz="1700" b="1" kern="1200" dirty="0" smtClean="0">
              <a:solidFill>
                <a:schemeClr val="tx1"/>
              </a:solidFill>
              <a:latin typeface="ArumSans Rg" pitchFamily="34" charset="0"/>
            </a:rPr>
            <a:t>purchasing at the bookstore</a:t>
          </a:r>
          <a:endParaRPr lang="en-US" sz="1700" b="1" kern="1200" dirty="0">
            <a:solidFill>
              <a:schemeClr val="tx1"/>
            </a:solidFill>
            <a:latin typeface="ArumSans Rg" pitchFamily="34" charset="0"/>
          </a:endParaRPr>
        </a:p>
      </dsp:txBody>
      <dsp:txXfrm>
        <a:off x="3139440" y="2657474"/>
        <a:ext cx="4280535" cy="857249"/>
      </dsp:txXfrm>
    </dsp:sp>
    <dsp:sp modelId="{4D2ED02C-4E93-4B88-AF94-F1B1E2D9695F}">
      <dsp:nvSpPr>
        <dsp:cNvPr id="0" name=""/>
        <dsp:cNvSpPr/>
      </dsp:nvSpPr>
      <dsp:spPr>
        <a:xfrm>
          <a:off x="0" y="2514599"/>
          <a:ext cx="3139440" cy="1142999"/>
        </a:xfrm>
        <a:prstGeom prst="roundRect">
          <a:avLst/>
        </a:prstGeom>
        <a:solidFill>
          <a:srgbClr val="FABA0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smtClean="0">
              <a:latin typeface="ArumSans Lt" pitchFamily="18" charset="0"/>
            </a:rPr>
            <a:t>$232.74*</a:t>
          </a:r>
          <a:endParaRPr lang="en-US" sz="4800" kern="1200" dirty="0">
            <a:solidFill>
              <a:srgbClr val="FFFF00"/>
            </a:solidFill>
            <a:latin typeface="ArumSans Lt" pitchFamily="18" charset="0"/>
          </a:endParaRPr>
        </a:p>
      </dsp:txBody>
      <dsp:txXfrm>
        <a:off x="55797" y="2570396"/>
        <a:ext cx="3027846" cy="103140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41650" cy="465138"/>
          </a:xfrm>
          <a:prstGeom prst="rect">
            <a:avLst/>
          </a:prstGeom>
          <a:noFill/>
          <a:ln w="9525">
            <a:noFill/>
            <a:miter lim="800000"/>
            <a:headEnd/>
            <a:tailEnd/>
          </a:ln>
        </p:spPr>
        <p:txBody>
          <a:bodyPr vert="horz" wrap="square" lIns="92409" tIns="46205" rIns="92409" bIns="46205" numCol="1" anchor="t" anchorCtr="0" compatLnSpc="1">
            <a:prstTxWarp prst="textNoShape">
              <a:avLst/>
            </a:prstTxWarp>
          </a:bodyPr>
          <a:lstStyle>
            <a:lvl1pPr defTabSz="923925">
              <a:defRPr sz="1200">
                <a:latin typeface="Arial" pitchFamily="34" charset="0"/>
                <a:ea typeface="ＭＳ Ｐゴシック" charset="-128"/>
              </a:defRPr>
            </a:lvl1pPr>
          </a:lstStyle>
          <a:p>
            <a:pPr>
              <a:defRPr/>
            </a:pPr>
            <a:endParaRPr lang="en-US"/>
          </a:p>
        </p:txBody>
      </p:sp>
      <p:sp>
        <p:nvSpPr>
          <p:cNvPr id="79875" name="Rectangle 3"/>
          <p:cNvSpPr>
            <a:spLocks noGrp="1" noChangeArrowheads="1"/>
          </p:cNvSpPr>
          <p:nvPr>
            <p:ph type="dt" sz="quarter" idx="1"/>
          </p:nvPr>
        </p:nvSpPr>
        <p:spPr bwMode="auto">
          <a:xfrm>
            <a:off x="3978275" y="0"/>
            <a:ext cx="3041650" cy="465138"/>
          </a:xfrm>
          <a:prstGeom prst="rect">
            <a:avLst/>
          </a:prstGeom>
          <a:noFill/>
          <a:ln w="9525">
            <a:noFill/>
            <a:miter lim="800000"/>
            <a:headEnd/>
            <a:tailEnd/>
          </a:ln>
        </p:spPr>
        <p:txBody>
          <a:bodyPr vert="horz" wrap="square" lIns="92409" tIns="46205" rIns="92409" bIns="46205" numCol="1" anchor="t" anchorCtr="0" compatLnSpc="1">
            <a:prstTxWarp prst="textNoShape">
              <a:avLst/>
            </a:prstTxWarp>
          </a:bodyPr>
          <a:lstStyle>
            <a:lvl1pPr algn="r" defTabSz="923925">
              <a:defRPr sz="1200">
                <a:latin typeface="Arial" pitchFamily="34" charset="0"/>
                <a:ea typeface="ＭＳ Ｐゴシック" charset="-128"/>
              </a:defRPr>
            </a:lvl1pPr>
          </a:lstStyle>
          <a:p>
            <a:pPr>
              <a:defRPr/>
            </a:pPr>
            <a:fld id="{5C055F98-7E8A-4D56-9815-567E91B2FADD}" type="datetime1">
              <a:rPr lang="en-US"/>
              <a:pPr>
                <a:defRPr/>
              </a:pPr>
              <a:t>8/16/2016</a:t>
            </a:fld>
            <a:endParaRPr lang="en-US"/>
          </a:p>
        </p:txBody>
      </p:sp>
      <p:sp>
        <p:nvSpPr>
          <p:cNvPr id="79876" name="Rectangle 4"/>
          <p:cNvSpPr>
            <a:spLocks noGrp="1" noChangeArrowheads="1"/>
          </p:cNvSpPr>
          <p:nvPr>
            <p:ph type="ftr" sz="quarter" idx="2"/>
          </p:nvPr>
        </p:nvSpPr>
        <p:spPr bwMode="auto">
          <a:xfrm>
            <a:off x="0" y="8840788"/>
            <a:ext cx="3041650" cy="465137"/>
          </a:xfrm>
          <a:prstGeom prst="rect">
            <a:avLst/>
          </a:prstGeom>
          <a:noFill/>
          <a:ln w="9525">
            <a:noFill/>
            <a:miter lim="800000"/>
            <a:headEnd/>
            <a:tailEnd/>
          </a:ln>
        </p:spPr>
        <p:txBody>
          <a:bodyPr vert="horz" wrap="square" lIns="92409" tIns="46205" rIns="92409" bIns="46205" numCol="1" anchor="b" anchorCtr="0" compatLnSpc="1">
            <a:prstTxWarp prst="textNoShape">
              <a:avLst/>
            </a:prstTxWarp>
          </a:bodyPr>
          <a:lstStyle>
            <a:lvl1pPr defTabSz="923925">
              <a:defRPr sz="1200">
                <a:latin typeface="Arial" pitchFamily="34" charset="0"/>
                <a:ea typeface="ＭＳ Ｐゴシック" charset="-128"/>
              </a:defRPr>
            </a:lvl1pPr>
          </a:lstStyle>
          <a:p>
            <a:pPr>
              <a:defRPr/>
            </a:pPr>
            <a:endParaRPr lang="en-US"/>
          </a:p>
        </p:txBody>
      </p:sp>
      <p:sp>
        <p:nvSpPr>
          <p:cNvPr id="79877" name="Rectangle 5"/>
          <p:cNvSpPr>
            <a:spLocks noGrp="1" noChangeArrowheads="1"/>
          </p:cNvSpPr>
          <p:nvPr>
            <p:ph type="sldNum" sz="quarter" idx="3"/>
          </p:nvPr>
        </p:nvSpPr>
        <p:spPr bwMode="auto">
          <a:xfrm>
            <a:off x="3978275" y="8840788"/>
            <a:ext cx="3041650" cy="465137"/>
          </a:xfrm>
          <a:prstGeom prst="rect">
            <a:avLst/>
          </a:prstGeom>
          <a:noFill/>
          <a:ln w="9525">
            <a:noFill/>
            <a:miter lim="800000"/>
            <a:headEnd/>
            <a:tailEnd/>
          </a:ln>
        </p:spPr>
        <p:txBody>
          <a:bodyPr vert="horz" wrap="square" lIns="92409" tIns="46205" rIns="92409" bIns="46205" numCol="1" anchor="b" anchorCtr="0" compatLnSpc="1">
            <a:prstTxWarp prst="textNoShape">
              <a:avLst/>
            </a:prstTxWarp>
          </a:bodyPr>
          <a:lstStyle>
            <a:lvl1pPr algn="r" defTabSz="923925">
              <a:defRPr sz="1200">
                <a:latin typeface="Arial" pitchFamily="34" charset="0"/>
                <a:ea typeface="ＭＳ Ｐゴシック" charset="-128"/>
              </a:defRPr>
            </a:lvl1pPr>
          </a:lstStyle>
          <a:p>
            <a:pPr>
              <a:defRPr/>
            </a:pPr>
            <a:fld id="{FF589A62-BC5C-494C-A1BD-5B89A0AB0CB3}" type="slidenum">
              <a:rPr lang="en-US"/>
              <a:pPr>
                <a:defRPr/>
              </a:pPr>
              <a:t>‹#›</a:t>
            </a:fld>
            <a:endParaRPr lang="en-US"/>
          </a:p>
        </p:txBody>
      </p:sp>
    </p:spTree>
    <p:extLst>
      <p:ext uri="{BB962C8B-B14F-4D97-AF65-F5344CB8AC3E}">
        <p14:creationId xmlns:p14="http://schemas.microsoft.com/office/powerpoint/2010/main" val="3290262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1650" cy="465138"/>
          </a:xfrm>
          <a:prstGeom prst="rect">
            <a:avLst/>
          </a:prstGeom>
          <a:noFill/>
          <a:ln w="9525">
            <a:noFill/>
            <a:miter lim="800000"/>
            <a:headEnd/>
            <a:tailEnd/>
          </a:ln>
        </p:spPr>
        <p:txBody>
          <a:bodyPr vert="horz" wrap="square" lIns="92409" tIns="46205" rIns="92409" bIns="46205" numCol="1" anchor="t" anchorCtr="0" compatLnSpc="1">
            <a:prstTxWarp prst="textNoShape">
              <a:avLst/>
            </a:prstTxWarp>
          </a:bodyPr>
          <a:lstStyle>
            <a:lvl1pPr defTabSz="923925">
              <a:defRPr sz="1200">
                <a:latin typeface="Arial" pitchFamily="34" charset="0"/>
                <a:ea typeface="ＭＳ Ｐゴシック" charset="-128"/>
              </a:defRPr>
            </a:lvl1pPr>
          </a:lstStyle>
          <a:p>
            <a:pPr>
              <a:defRPr/>
            </a:pPr>
            <a:endParaRPr lang="en-US"/>
          </a:p>
        </p:txBody>
      </p:sp>
      <p:sp>
        <p:nvSpPr>
          <p:cNvPr id="5123" name="Rectangle 3"/>
          <p:cNvSpPr>
            <a:spLocks noGrp="1" noChangeArrowheads="1"/>
          </p:cNvSpPr>
          <p:nvPr>
            <p:ph type="dt" idx="1"/>
          </p:nvPr>
        </p:nvSpPr>
        <p:spPr bwMode="auto">
          <a:xfrm>
            <a:off x="3978275" y="0"/>
            <a:ext cx="3041650" cy="465138"/>
          </a:xfrm>
          <a:prstGeom prst="rect">
            <a:avLst/>
          </a:prstGeom>
          <a:noFill/>
          <a:ln w="9525">
            <a:noFill/>
            <a:miter lim="800000"/>
            <a:headEnd/>
            <a:tailEnd/>
          </a:ln>
        </p:spPr>
        <p:txBody>
          <a:bodyPr vert="horz" wrap="square" lIns="92409" tIns="46205" rIns="92409" bIns="46205" numCol="1" anchor="t" anchorCtr="0" compatLnSpc="1">
            <a:prstTxWarp prst="textNoShape">
              <a:avLst/>
            </a:prstTxWarp>
          </a:bodyPr>
          <a:lstStyle>
            <a:lvl1pPr algn="r" defTabSz="923925">
              <a:defRPr sz="1200">
                <a:latin typeface="Arial" pitchFamily="34" charset="0"/>
                <a:ea typeface="ＭＳ Ｐゴシック" charset="-128"/>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2688" y="696913"/>
            <a:ext cx="4654550" cy="34909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36625" y="4421188"/>
            <a:ext cx="5146675" cy="4187825"/>
          </a:xfrm>
          <a:prstGeom prst="rect">
            <a:avLst/>
          </a:prstGeom>
          <a:noFill/>
          <a:ln w="9525">
            <a:noFill/>
            <a:miter lim="800000"/>
            <a:headEnd/>
            <a:tailEnd/>
          </a:ln>
        </p:spPr>
        <p:txBody>
          <a:bodyPr vert="horz" wrap="square" lIns="92409" tIns="46205" rIns="92409" bIns="462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p:spPr>
        <p:txBody>
          <a:bodyPr vert="horz" wrap="square" lIns="92409" tIns="46205" rIns="92409" bIns="46205" numCol="1" anchor="b" anchorCtr="0" compatLnSpc="1">
            <a:prstTxWarp prst="textNoShape">
              <a:avLst/>
            </a:prstTxWarp>
          </a:bodyPr>
          <a:lstStyle>
            <a:lvl1pPr defTabSz="923925">
              <a:defRPr sz="1200">
                <a:latin typeface="Arial" pitchFamily="34" charset="0"/>
                <a:ea typeface="ＭＳ Ｐゴシック" charset="-128"/>
              </a:defRPr>
            </a:lvl1pPr>
          </a:lstStyle>
          <a:p>
            <a:pPr>
              <a:defRPr/>
            </a:pPr>
            <a:endParaRPr lang="en-US"/>
          </a:p>
        </p:txBody>
      </p:sp>
      <p:sp>
        <p:nvSpPr>
          <p:cNvPr id="5127"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p:spPr>
        <p:txBody>
          <a:bodyPr vert="horz" wrap="square" lIns="92409" tIns="46205" rIns="92409" bIns="46205" numCol="1" anchor="b" anchorCtr="0" compatLnSpc="1">
            <a:prstTxWarp prst="textNoShape">
              <a:avLst/>
            </a:prstTxWarp>
          </a:bodyPr>
          <a:lstStyle>
            <a:lvl1pPr algn="r" defTabSz="923925">
              <a:defRPr sz="1200">
                <a:latin typeface="Arial" pitchFamily="34" charset="0"/>
                <a:ea typeface="ＭＳ Ｐゴシック" charset="-128"/>
              </a:defRPr>
            </a:lvl1pPr>
          </a:lstStyle>
          <a:p>
            <a:pPr>
              <a:defRPr/>
            </a:pPr>
            <a:fld id="{F4C5B155-2ACF-4568-BE2C-090633C324C0}" type="slidenum">
              <a:rPr lang="en-US"/>
              <a:pPr>
                <a:defRPr/>
              </a:pPr>
              <a:t>‹#›</a:t>
            </a:fld>
            <a:endParaRPr lang="en-US"/>
          </a:p>
        </p:txBody>
      </p:sp>
    </p:spTree>
    <p:extLst>
      <p:ext uri="{BB962C8B-B14F-4D97-AF65-F5344CB8AC3E}">
        <p14:creationId xmlns:p14="http://schemas.microsoft.com/office/powerpoint/2010/main" val="59017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6375">
              <a:defRPr/>
            </a:pPr>
            <a:endParaRPr lang="en-US" dirty="0"/>
          </a:p>
        </p:txBody>
      </p:sp>
      <p:sp>
        <p:nvSpPr>
          <p:cNvPr id="4" name="Slide Number Placeholder 3"/>
          <p:cNvSpPr>
            <a:spLocks noGrp="1"/>
          </p:cNvSpPr>
          <p:nvPr>
            <p:ph type="sldNum" sz="quarter" idx="10"/>
          </p:nvPr>
        </p:nvSpPr>
        <p:spPr/>
        <p:txBody>
          <a:bodyPr/>
          <a:lstStyle/>
          <a:p>
            <a:fld id="{6418FF9B-DEE9-DA4A-B43C-5F35CAED45C4}" type="slidenum">
              <a:rPr lang="en-US" smtClean="0"/>
              <a:t>1</a:t>
            </a:fld>
            <a:endParaRPr lang="en-US" dirty="0"/>
          </a:p>
        </p:txBody>
      </p:sp>
    </p:spTree>
    <p:extLst>
      <p:ext uri="{BB962C8B-B14F-4D97-AF65-F5344CB8AC3E}">
        <p14:creationId xmlns:p14="http://schemas.microsoft.com/office/powerpoint/2010/main" val="1547206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rebuchet MS" pitchFamily="34" charset="0"/>
              <a:ea typeface="ＭＳ Ｐゴシック" pitchFamily="34" charset="-128"/>
            </a:endParaRPr>
          </a:p>
        </p:txBody>
      </p:sp>
      <p:sp>
        <p:nvSpPr>
          <p:cNvPr id="19460" name="Slide Number Placeholder 3"/>
          <p:cNvSpPr txBox="1">
            <a:spLocks noGrp="1"/>
          </p:cNvSpPr>
          <p:nvPr/>
        </p:nvSpPr>
        <p:spPr bwMode="auto">
          <a:xfrm>
            <a:off x="3978275" y="8840788"/>
            <a:ext cx="304165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09" tIns="46205" rIns="92409" bIns="46205" anchor="b"/>
          <a:lstStyle>
            <a:lvl1pPr defTabSz="923925">
              <a:defRPr sz="2800">
                <a:solidFill>
                  <a:schemeClr val="tx1"/>
                </a:solidFill>
                <a:latin typeface="Arial" pitchFamily="34" charset="0"/>
                <a:ea typeface="ＭＳ Ｐゴシック" pitchFamily="34" charset="-128"/>
              </a:defRPr>
            </a:lvl1pPr>
            <a:lvl2pPr marL="742950" indent="-285750" defTabSz="923925">
              <a:defRPr sz="2800">
                <a:solidFill>
                  <a:schemeClr val="tx1"/>
                </a:solidFill>
                <a:latin typeface="Arial" pitchFamily="34" charset="0"/>
                <a:ea typeface="ＭＳ Ｐゴシック" pitchFamily="34" charset="-128"/>
              </a:defRPr>
            </a:lvl2pPr>
            <a:lvl3pPr marL="1143000" indent="-228600" defTabSz="923925">
              <a:defRPr sz="2800">
                <a:solidFill>
                  <a:schemeClr val="tx1"/>
                </a:solidFill>
                <a:latin typeface="Arial" pitchFamily="34" charset="0"/>
                <a:ea typeface="ＭＳ Ｐゴシック" pitchFamily="34" charset="-128"/>
              </a:defRPr>
            </a:lvl3pPr>
            <a:lvl4pPr marL="1600200" indent="-228600" defTabSz="923925">
              <a:defRPr sz="2800">
                <a:solidFill>
                  <a:schemeClr val="tx1"/>
                </a:solidFill>
                <a:latin typeface="Arial" pitchFamily="34" charset="0"/>
                <a:ea typeface="ＭＳ Ｐゴシック" pitchFamily="34" charset="-128"/>
              </a:defRPr>
            </a:lvl4pPr>
            <a:lvl5pPr marL="2057400" indent="-228600" defTabSz="923925">
              <a:defRPr sz="2800">
                <a:solidFill>
                  <a:schemeClr val="tx1"/>
                </a:solidFill>
                <a:latin typeface="Arial" pitchFamily="34" charset="0"/>
                <a:ea typeface="ＭＳ Ｐゴシック" pitchFamily="34" charset="-128"/>
              </a:defRPr>
            </a:lvl5pPr>
            <a:lvl6pPr marL="25146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718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290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8862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pPr algn="r"/>
            <a:fld id="{CB5FEF93-CF09-4173-81E9-94683E25A9AB}" type="slidenum">
              <a:rPr lang="en-US" altLang="en-US" sz="1200">
                <a:latin typeface="Trebuchet MS" pitchFamily="34" charset="0"/>
              </a:rPr>
              <a:pPr algn="r"/>
              <a:t>2</a:t>
            </a:fld>
            <a:endParaRPr lang="en-US" altLang="en-US" sz="1200">
              <a:latin typeface="Trebuchet MS"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smtClean="0">
                <a:latin typeface="Arial" pitchFamily="34" charset="0"/>
                <a:ea typeface="ＭＳ Ｐゴシック" pitchFamily="34" charset="-128"/>
              </a:rPr>
              <a:t>NSS Note: If information is not provided by rep, you can delete those areas. </a:t>
            </a:r>
          </a:p>
          <a:p>
            <a:pPr eaLnBrk="1" hangingPunct="1">
              <a:spcBef>
                <a:spcPct val="0"/>
              </a:spcBef>
            </a:pPr>
            <a:endParaRPr lang="en-US" altLang="en-US" smtClean="0">
              <a:latin typeface="Arial" pitchFamily="34" charset="0"/>
              <a:ea typeface="ＭＳ Ｐゴシック" pitchFamily="34" charset="-128"/>
            </a:endParaRPr>
          </a:p>
          <a:p>
            <a:pPr eaLnBrk="1" hangingPunct="1">
              <a:spcBef>
                <a:spcPct val="0"/>
              </a:spcBef>
            </a:pPr>
            <a:r>
              <a:rPr lang="en-US" altLang="en-US" smtClean="0">
                <a:latin typeface="Arial" pitchFamily="34" charset="0"/>
                <a:ea typeface="ＭＳ Ｐゴシック" pitchFamily="34" charset="-128"/>
              </a:rPr>
              <a:t>So what do you need to get started.</a:t>
            </a:r>
          </a:p>
          <a:p>
            <a:pPr eaLnBrk="1" hangingPunct="1">
              <a:spcBef>
                <a:spcPct val="0"/>
              </a:spcBef>
            </a:pPr>
            <a:endParaRPr lang="en-US" altLang="en-US" smtClean="0">
              <a:latin typeface="Arial" pitchFamily="34" charset="0"/>
              <a:ea typeface="ＭＳ Ｐゴシック" pitchFamily="34" charset="-128"/>
            </a:endParaRPr>
          </a:p>
          <a:p>
            <a:pPr eaLnBrk="1" hangingPunct="1">
              <a:spcBef>
                <a:spcPct val="0"/>
              </a:spcBef>
            </a:pPr>
            <a:r>
              <a:rPr lang="en-US" altLang="en-US" smtClean="0">
                <a:latin typeface="Arial" pitchFamily="34" charset="0"/>
                <a:ea typeface="ＭＳ Ｐゴシック" pitchFamily="34" charset="-128"/>
              </a:rPr>
              <a:t>Here we have the book that your professor will be using to teach the course, the connect product (that comes with Learnsmart) paired with it, as well as the URL you need to log into your class site</a:t>
            </a: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2800">
                <a:solidFill>
                  <a:schemeClr val="tx1"/>
                </a:solidFill>
                <a:latin typeface="Arial" pitchFamily="34" charset="0"/>
                <a:ea typeface="ＭＳ Ｐゴシック" pitchFamily="34" charset="-128"/>
              </a:defRPr>
            </a:lvl1pPr>
            <a:lvl2pPr marL="749300" indent="-287338" defTabSz="923925">
              <a:defRPr sz="2800">
                <a:solidFill>
                  <a:schemeClr val="tx1"/>
                </a:solidFill>
                <a:latin typeface="Arial" pitchFamily="34" charset="0"/>
                <a:ea typeface="ＭＳ Ｐゴシック" pitchFamily="34" charset="-128"/>
              </a:defRPr>
            </a:lvl2pPr>
            <a:lvl3pPr marL="1154113" indent="-230188" defTabSz="923925">
              <a:defRPr sz="2800">
                <a:solidFill>
                  <a:schemeClr val="tx1"/>
                </a:solidFill>
                <a:latin typeface="Arial" pitchFamily="34" charset="0"/>
                <a:ea typeface="ＭＳ Ｐゴシック" pitchFamily="34" charset="-128"/>
              </a:defRPr>
            </a:lvl3pPr>
            <a:lvl4pPr marL="1616075" indent="-230188" defTabSz="923925">
              <a:defRPr sz="2800">
                <a:solidFill>
                  <a:schemeClr val="tx1"/>
                </a:solidFill>
                <a:latin typeface="Arial" pitchFamily="34" charset="0"/>
                <a:ea typeface="ＭＳ Ｐゴシック" pitchFamily="34" charset="-128"/>
              </a:defRPr>
            </a:lvl4pPr>
            <a:lvl5pPr marL="2078038" indent="-230188" defTabSz="923925">
              <a:defRPr sz="2800">
                <a:solidFill>
                  <a:schemeClr val="tx1"/>
                </a:solidFill>
                <a:latin typeface="Arial" pitchFamily="34" charset="0"/>
                <a:ea typeface="ＭＳ Ｐゴシック" pitchFamily="34" charset="-128"/>
              </a:defRPr>
            </a:lvl5pPr>
            <a:lvl6pPr marL="25352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924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496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9068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fld id="{94858CCF-D731-4704-9C97-9ECEAEAE25B9}" type="slidenum">
              <a:rPr lang="en-US" altLang="en-US" sz="1200" smtClean="0">
                <a:latin typeface="Calibri" pitchFamily="34" charset="0"/>
              </a:rPr>
              <a:pPr/>
              <a:t>3</a:t>
            </a:fld>
            <a:endParaRPr lang="en-US" altLang="en-US" sz="120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sz="2800">
                <a:solidFill>
                  <a:schemeClr val="tx1"/>
                </a:solidFill>
                <a:latin typeface="Arial" pitchFamily="34" charset="0"/>
                <a:ea typeface="ＭＳ Ｐゴシック" pitchFamily="34" charset="-128"/>
              </a:defRPr>
            </a:lvl1pPr>
            <a:lvl2pPr marL="749300" indent="-287338" defTabSz="923925">
              <a:defRPr sz="2800">
                <a:solidFill>
                  <a:schemeClr val="tx1"/>
                </a:solidFill>
                <a:latin typeface="Arial" pitchFamily="34" charset="0"/>
                <a:ea typeface="ＭＳ Ｐゴシック" pitchFamily="34" charset="-128"/>
              </a:defRPr>
            </a:lvl2pPr>
            <a:lvl3pPr marL="1154113" indent="-230188" defTabSz="923925">
              <a:defRPr sz="2800">
                <a:solidFill>
                  <a:schemeClr val="tx1"/>
                </a:solidFill>
                <a:latin typeface="Arial" pitchFamily="34" charset="0"/>
                <a:ea typeface="ＭＳ Ｐゴシック" pitchFamily="34" charset="-128"/>
              </a:defRPr>
            </a:lvl3pPr>
            <a:lvl4pPr marL="1616075" indent="-230188" defTabSz="923925">
              <a:defRPr sz="2800">
                <a:solidFill>
                  <a:schemeClr val="tx1"/>
                </a:solidFill>
                <a:latin typeface="Arial" pitchFamily="34" charset="0"/>
                <a:ea typeface="ＭＳ Ｐゴシック" pitchFamily="34" charset="-128"/>
              </a:defRPr>
            </a:lvl4pPr>
            <a:lvl5pPr marL="2078038" indent="-230188" defTabSz="923925">
              <a:defRPr sz="2800">
                <a:solidFill>
                  <a:schemeClr val="tx1"/>
                </a:solidFill>
                <a:latin typeface="Arial" pitchFamily="34" charset="0"/>
                <a:ea typeface="ＭＳ Ｐゴシック" pitchFamily="34" charset="-128"/>
              </a:defRPr>
            </a:lvl5pPr>
            <a:lvl6pPr marL="25352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924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496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906838" indent="-230188"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fld id="{95A2C9AC-A6CA-46A2-BC82-E20A8512681D}" type="slidenum">
              <a:rPr lang="en-US" altLang="en-US" sz="1200" smtClean="0">
                <a:latin typeface="Calibri" pitchFamily="34" charset="0"/>
              </a:rPr>
              <a:pPr/>
              <a:t>4</a:t>
            </a:fld>
            <a:endParaRPr lang="en-US" altLang="en-US" sz="1200" smtClean="0">
              <a:latin typeface="Calibri"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itchFamily="34" charset="0"/>
                <a:ea typeface="ヒラギノ角ゴ Pro W3"/>
                <a:cs typeface="ヒラギノ角ゴ Pro W3"/>
              </a:rPr>
              <a:t>NSS Note – Price Chart – </a:t>
            </a:r>
            <a:r>
              <a:rPr lang="en-US" altLang="en-US" b="1" smtClean="0">
                <a:latin typeface="Arial" pitchFamily="34" charset="0"/>
                <a:ea typeface="ヒラギノ角ゴ Pro W3"/>
                <a:cs typeface="ヒラギノ角ゴ Pro W3"/>
              </a:rPr>
              <a:t>FILL IN LIST PRICES FOR EACH CATEGORY</a:t>
            </a:r>
          </a:p>
          <a:p>
            <a:pPr eaLnBrk="1" hangingPunct="1">
              <a:spcBef>
                <a:spcPct val="0"/>
              </a:spcBef>
            </a:pPr>
            <a:endParaRPr lang="en-US" altLang="en-US" b="1" smtClean="0">
              <a:latin typeface="Arial" pitchFamily="34" charset="0"/>
              <a:ea typeface="ヒラギノ角ゴ Pro W3"/>
              <a:cs typeface="ヒラギノ角ゴ Pro W3"/>
            </a:endParaRPr>
          </a:p>
          <a:p>
            <a:pPr eaLnBrk="1" hangingPunct="1">
              <a:spcBef>
                <a:spcPct val="0"/>
              </a:spcBef>
            </a:pPr>
            <a:r>
              <a:rPr lang="en-US" altLang="en-US" b="1" smtClean="0">
                <a:latin typeface="Arial" pitchFamily="34" charset="0"/>
                <a:ea typeface="ヒラギノ角ゴ Pro W3"/>
                <a:cs typeface="ヒラギノ角ゴ Pro W3"/>
              </a:rPr>
              <a:t>NOTE: FOR CHEMISTRY AND ACCOUNTING ONLY INCLUDE CONNECTPLUS PRICES. CONNECT NOT AVAILABLE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rebuchet MS" pitchFamily="34" charset="0"/>
              <a:ea typeface="ＭＳ Ｐゴシック" pitchFamily="34" charset="-128"/>
            </a:endParaRPr>
          </a:p>
        </p:txBody>
      </p:sp>
      <p:sp>
        <p:nvSpPr>
          <p:cNvPr id="20484" name="Slide Number Placeholder 3"/>
          <p:cNvSpPr txBox="1">
            <a:spLocks noGrp="1"/>
          </p:cNvSpPr>
          <p:nvPr/>
        </p:nvSpPr>
        <p:spPr bwMode="auto">
          <a:xfrm>
            <a:off x="3978275" y="8840788"/>
            <a:ext cx="304165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09" tIns="46205" rIns="92409" bIns="46205" anchor="b"/>
          <a:lstStyle>
            <a:lvl1pPr defTabSz="923925">
              <a:defRPr sz="2800">
                <a:solidFill>
                  <a:schemeClr val="tx1"/>
                </a:solidFill>
                <a:latin typeface="Arial" pitchFamily="34" charset="0"/>
                <a:ea typeface="ＭＳ Ｐゴシック" pitchFamily="34" charset="-128"/>
              </a:defRPr>
            </a:lvl1pPr>
            <a:lvl2pPr marL="742950" indent="-285750" defTabSz="923925">
              <a:defRPr sz="2800">
                <a:solidFill>
                  <a:schemeClr val="tx1"/>
                </a:solidFill>
                <a:latin typeface="Arial" pitchFamily="34" charset="0"/>
                <a:ea typeface="ＭＳ Ｐゴシック" pitchFamily="34" charset="-128"/>
              </a:defRPr>
            </a:lvl2pPr>
            <a:lvl3pPr marL="1143000" indent="-228600" defTabSz="923925">
              <a:defRPr sz="2800">
                <a:solidFill>
                  <a:schemeClr val="tx1"/>
                </a:solidFill>
                <a:latin typeface="Arial" pitchFamily="34" charset="0"/>
                <a:ea typeface="ＭＳ Ｐゴシック" pitchFamily="34" charset="-128"/>
              </a:defRPr>
            </a:lvl3pPr>
            <a:lvl4pPr marL="1600200" indent="-228600" defTabSz="923925">
              <a:defRPr sz="2800">
                <a:solidFill>
                  <a:schemeClr val="tx1"/>
                </a:solidFill>
                <a:latin typeface="Arial" pitchFamily="34" charset="0"/>
                <a:ea typeface="ＭＳ Ｐゴシック" pitchFamily="34" charset="-128"/>
              </a:defRPr>
            </a:lvl4pPr>
            <a:lvl5pPr marL="2057400" indent="-228600" defTabSz="923925">
              <a:defRPr sz="2800">
                <a:solidFill>
                  <a:schemeClr val="tx1"/>
                </a:solidFill>
                <a:latin typeface="Arial" pitchFamily="34" charset="0"/>
                <a:ea typeface="ＭＳ Ｐゴシック" pitchFamily="34" charset="-128"/>
              </a:defRPr>
            </a:lvl5pPr>
            <a:lvl6pPr marL="25146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718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290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8862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pPr algn="r"/>
            <a:fld id="{6FAB9AEB-5A2E-495E-84FE-561F24A18E31}" type="slidenum">
              <a:rPr lang="en-US" altLang="en-US" sz="1200">
                <a:latin typeface="Trebuchet MS" pitchFamily="34" charset="0"/>
              </a:rPr>
              <a:pPr algn="r"/>
              <a:t>5</a:t>
            </a:fld>
            <a:endParaRPr lang="en-US" altLang="en-US" sz="1200">
              <a:latin typeface="Trebuchet M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rebuchet MS" pitchFamily="34" charset="0"/>
              <a:ea typeface="ＭＳ Ｐゴシック" pitchFamily="34" charset="-128"/>
            </a:endParaRPr>
          </a:p>
        </p:txBody>
      </p:sp>
      <p:sp>
        <p:nvSpPr>
          <p:cNvPr id="22532" name="Slide Number Placeholder 3"/>
          <p:cNvSpPr txBox="1">
            <a:spLocks noGrp="1"/>
          </p:cNvSpPr>
          <p:nvPr/>
        </p:nvSpPr>
        <p:spPr bwMode="auto">
          <a:xfrm>
            <a:off x="3978275" y="8840788"/>
            <a:ext cx="304165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09" tIns="46205" rIns="92409" bIns="46205" anchor="b"/>
          <a:lstStyle>
            <a:lvl1pPr defTabSz="923925">
              <a:defRPr sz="2800">
                <a:solidFill>
                  <a:schemeClr val="tx1"/>
                </a:solidFill>
                <a:latin typeface="Arial" pitchFamily="34" charset="0"/>
                <a:ea typeface="ＭＳ Ｐゴシック" pitchFamily="34" charset="-128"/>
              </a:defRPr>
            </a:lvl1pPr>
            <a:lvl2pPr marL="742950" indent="-285750" defTabSz="923925">
              <a:defRPr sz="2800">
                <a:solidFill>
                  <a:schemeClr val="tx1"/>
                </a:solidFill>
                <a:latin typeface="Arial" pitchFamily="34" charset="0"/>
                <a:ea typeface="ＭＳ Ｐゴシック" pitchFamily="34" charset="-128"/>
              </a:defRPr>
            </a:lvl2pPr>
            <a:lvl3pPr marL="1143000" indent="-228600" defTabSz="923925">
              <a:defRPr sz="2800">
                <a:solidFill>
                  <a:schemeClr val="tx1"/>
                </a:solidFill>
                <a:latin typeface="Arial" pitchFamily="34" charset="0"/>
                <a:ea typeface="ＭＳ Ｐゴシック" pitchFamily="34" charset="-128"/>
              </a:defRPr>
            </a:lvl3pPr>
            <a:lvl4pPr marL="1600200" indent="-228600" defTabSz="923925">
              <a:defRPr sz="2800">
                <a:solidFill>
                  <a:schemeClr val="tx1"/>
                </a:solidFill>
                <a:latin typeface="Arial" pitchFamily="34" charset="0"/>
                <a:ea typeface="ＭＳ Ｐゴシック" pitchFamily="34" charset="-128"/>
              </a:defRPr>
            </a:lvl4pPr>
            <a:lvl5pPr marL="2057400" indent="-228600" defTabSz="923925">
              <a:defRPr sz="2800">
                <a:solidFill>
                  <a:schemeClr val="tx1"/>
                </a:solidFill>
                <a:latin typeface="Arial" pitchFamily="34" charset="0"/>
                <a:ea typeface="ＭＳ Ｐゴシック" pitchFamily="34" charset="-128"/>
              </a:defRPr>
            </a:lvl5pPr>
            <a:lvl6pPr marL="25146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718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290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886200" indent="-228600" defTabSz="923925"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pPr algn="r"/>
            <a:fld id="{44C62248-81E5-485F-885A-BD5F579065F3}" type="slidenum">
              <a:rPr lang="en-US" altLang="en-US" sz="1200">
                <a:latin typeface="Trebuchet MS" pitchFamily="34" charset="0"/>
              </a:rPr>
              <a:pPr algn="r"/>
              <a:t>7</a:t>
            </a:fld>
            <a:endParaRPr lang="en-US" altLang="en-US" sz="1200">
              <a:latin typeface="Trebuchet M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1947F703-A316-448D-BCAE-8E89EF8E7226}" type="datetimeFigureOut">
              <a:rPr lang="en-US" smtClean="0"/>
              <a:pPr>
                <a:defRPr/>
              </a:pPr>
              <a:t>8/16/2016</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72FF37BE-6899-4F29-94C1-D6E8DC750DBA}"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9C8E1FF-39E2-4687-B46A-1B63BBC8C882}" type="datetimeFigureOut">
              <a:rPr lang="en-US" smtClean="0"/>
              <a:pPr>
                <a:defRPr/>
              </a:pPr>
              <a:t>8/16/2016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smtClean="0"/>
          </a:p>
          <a:p>
            <a:pPr>
              <a:defRPr/>
            </a:pPr>
            <a:endParaRPr lang="en-US" smtClean="0"/>
          </a:p>
          <a:p>
            <a:pPr>
              <a:defRPr/>
            </a:pPr>
            <a:fld id="{9927E56A-88F8-4B4D-9E2E-2F430FABB5F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2471E47-2A5B-4DE6-B19B-16054A3824DB}" type="datetimeFigureOut">
              <a:rPr lang="en-US" smtClean="0"/>
              <a:pPr>
                <a:defRPr/>
              </a:pPr>
              <a:t>8/16/2016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smtClean="0"/>
          </a:p>
          <a:p>
            <a:pPr>
              <a:defRPr/>
            </a:pPr>
            <a:endParaRPr lang="en-US" smtClean="0"/>
          </a:p>
          <a:p>
            <a:pPr>
              <a:defRPr/>
            </a:pPr>
            <a:fld id="{E9ECFC4C-28E8-417B-8F72-7042383E0B6F}"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ne Column Bullet Lis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362200"/>
            <a:ext cx="8153400" cy="3763963"/>
          </a:xfrm>
        </p:spPr>
        <p:txBody>
          <a:bodyPr/>
          <a:lstStyle>
            <a:lvl1pPr>
              <a:buNone/>
              <a:defRPr sz="2800" b="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fontAlgn="auto">
              <a:spcBef>
                <a:spcPts val="0"/>
              </a:spcBef>
              <a:spcAft>
                <a:spcPts val="0"/>
              </a:spcAft>
              <a:defRPr>
                <a:ea typeface="+mn-ea"/>
              </a:defRPr>
            </a:lvl1pPr>
          </a:lstStyle>
          <a:p>
            <a:pPr>
              <a:defRPr/>
            </a:pPr>
            <a:r>
              <a:rPr lang="en-US"/>
              <a:t>Page </a:t>
            </a:r>
            <a:fld id="{6E199508-6289-4E84-9522-3255A5D6B24C}" type="slidenum">
              <a:rPr lang="en-US"/>
              <a:pPr>
                <a:defRPr/>
              </a:pPr>
              <a:t>‹#›</a:t>
            </a:fld>
            <a:endParaRPr lang="en-US"/>
          </a:p>
        </p:txBody>
      </p:sp>
      <p:sp>
        <p:nvSpPr>
          <p:cNvPr id="5" name="Slide Number Placeholder 5"/>
          <p:cNvSpPr>
            <a:spLocks noGrp="1"/>
          </p:cNvSpPr>
          <p:nvPr>
            <p:ph type="sldNum" sz="quarter" idx="11"/>
          </p:nvPr>
        </p:nvSpPr>
        <p:spPr/>
        <p:txBody>
          <a:bodyPr/>
          <a:lstStyle>
            <a:lvl1pPr fontAlgn="auto">
              <a:spcBef>
                <a:spcPts val="0"/>
              </a:spcBef>
              <a:spcAft>
                <a:spcPts val="0"/>
              </a:spcAft>
              <a:defRPr>
                <a:ea typeface="+mn-ea"/>
              </a:defRPr>
            </a:lvl1pPr>
          </a:lstStyle>
          <a:p>
            <a:pPr>
              <a:defRPr/>
            </a:pPr>
            <a:fld id="{2716B92A-F9E0-4E05-A829-5920BE91D1E8}" type="slidenum">
              <a:rPr lang="en-US"/>
              <a:pPr>
                <a:defRPr/>
              </a:pPr>
              <a:t>‹#›</a:t>
            </a:fld>
            <a:endParaRPr lang="en-US"/>
          </a:p>
        </p:txBody>
      </p:sp>
    </p:spTree>
    <p:extLst>
      <p:ext uri="{BB962C8B-B14F-4D97-AF65-F5344CB8AC3E}">
        <p14:creationId xmlns:p14="http://schemas.microsoft.com/office/powerpoint/2010/main" val="2584671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#learnwithoutlimits</a:t>
            </a:r>
            <a:endParaRPr lang="en-US" dirty="0" smtClean="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youcanlearnwithoutlimits.com</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2250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0823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7173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1085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101228-D0A2-423F-92C4-C1BEB28D889D}" type="datetimeFigureOut">
              <a:rPr lang="en-US" smtClean="0">
                <a:solidFill>
                  <a:prstClr val="black">
                    <a:tint val="75000"/>
                  </a:prstClr>
                </a:solidFill>
              </a:rPr>
              <a:pPr/>
              <a:t>8/16/2016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6542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5469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350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58E900B5-5215-48FA-BD7E-05AC01DE8A2B}" type="datetimeFigureOut">
              <a:rPr lang="en-US" smtClean="0"/>
              <a:pPr>
                <a:defRPr/>
              </a:pPr>
              <a:t>8/16/2016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smtClean="0"/>
          </a:p>
          <a:p>
            <a:pPr>
              <a:defRPr/>
            </a:pPr>
            <a:endParaRPr lang="en-US" smtClean="0"/>
          </a:p>
          <a:p>
            <a:pPr>
              <a:defRPr/>
            </a:pPr>
            <a:fld id="{0CC367AB-CE48-4E11-B9BA-5EFA940ED056}"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5399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901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90769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826A5-BFFE-4E82-842A-075B61F23C47}" type="datetimeFigureOut">
              <a:rPr lang="en-US" smtClean="0">
                <a:solidFill>
                  <a:prstClr val="black">
                    <a:tint val="75000"/>
                  </a:prstClr>
                </a:solidFill>
              </a: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D282FD-7562-4799-9953-FBE00F96A3C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09058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a:off x="0" y="-10160"/>
            <a:ext cx="9144000" cy="1731120"/>
          </a:xfrm>
          <a:prstGeom prst="rect">
            <a:avLst/>
          </a:prstGeom>
          <a:solidFill>
            <a:srgbClr val="7AC1A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umSans Regular"/>
            </a:endParaRPr>
          </a:p>
        </p:txBody>
      </p:sp>
      <p:sp>
        <p:nvSpPr>
          <p:cNvPr id="12" name="Text Placeholder 11"/>
          <p:cNvSpPr>
            <a:spLocks noGrp="1"/>
          </p:cNvSpPr>
          <p:nvPr>
            <p:ph type="body" sz="quarter" idx="10"/>
          </p:nvPr>
        </p:nvSpPr>
        <p:spPr>
          <a:xfrm>
            <a:off x="2177144" y="218167"/>
            <a:ext cx="6509656" cy="1287463"/>
          </a:xfrm>
        </p:spPr>
        <p:txBody>
          <a:bodyPr lIns="0" tIns="0" rIns="0" bIns="0" anchor="ctr" anchorCtr="0"/>
          <a:lstStyle>
            <a:lvl1pPr marL="0" indent="0">
              <a:buFontTx/>
              <a:buNone/>
              <a:defRPr sz="3600" b="0" i="0">
                <a:solidFill>
                  <a:srgbClr val="FFFFFF"/>
                </a:solidFill>
                <a:latin typeface="ArumSans Regular"/>
                <a:cs typeface="ArumSans Regular"/>
              </a:defRPr>
            </a:lvl1pPr>
            <a:lvl2pPr marL="0" indent="0">
              <a:buFontTx/>
              <a:buNone/>
              <a:defRPr>
                <a:solidFill>
                  <a:srgbClr val="FFFFFF"/>
                </a:solidFill>
              </a:defRPr>
            </a:lvl2pPr>
          </a:lstStyle>
          <a:p>
            <a:pPr lvl="0"/>
            <a:r>
              <a:rPr lang="en-US" smtClean="0"/>
              <a:t>Click to edit Master text styles</a:t>
            </a:r>
          </a:p>
          <a:p>
            <a:pPr lvl="1"/>
            <a:r>
              <a:rPr lang="en-US" smtClean="0"/>
              <a:t>Second level</a:t>
            </a:r>
          </a:p>
        </p:txBody>
      </p:sp>
      <p:pic>
        <p:nvPicPr>
          <p:cNvPr id="5" name="Picture 4" descr="MHE-red-cmyk-300ppi 2014.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0"/>
            <a:ext cx="1731120" cy="1731120"/>
          </a:xfrm>
          <a:prstGeom prst="rect">
            <a:avLst/>
          </a:prstGeom>
        </p:spPr>
      </p:pic>
    </p:spTree>
    <p:extLst>
      <p:ext uri="{BB962C8B-B14F-4D97-AF65-F5344CB8AC3E}">
        <p14:creationId xmlns:p14="http://schemas.microsoft.com/office/powerpoint/2010/main" val="14591003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ne Column Bullet Lis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362200"/>
            <a:ext cx="8153400" cy="3763963"/>
          </a:xfrm>
        </p:spPr>
        <p:txBody>
          <a:bodyPr/>
          <a:lstStyle>
            <a:lvl1pPr>
              <a:buNone/>
              <a:defRPr sz="2800" b="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defRPr/>
            </a:lvl1pPr>
          </a:lstStyle>
          <a:p>
            <a:pPr>
              <a:defRPr/>
            </a:pPr>
            <a:r>
              <a:rPr lang="en-US">
                <a:solidFill>
                  <a:prstClr val="black">
                    <a:tint val="75000"/>
                  </a:prstClr>
                </a:solidFill>
              </a:rPr>
              <a:t>Page </a:t>
            </a:r>
            <a:fld id="{1634859D-D9E4-0348-B02C-CC9D0E30841E}" type="slidenum">
              <a:rPr lang="en-US">
                <a:solidFill>
                  <a:prstClr val="black">
                    <a:tint val="75000"/>
                  </a:prstClr>
                </a:solidFill>
              </a:rPr>
              <a:pPr>
                <a:defRPr/>
              </a:pPr>
              <a:t>‹#›</a:t>
            </a:fld>
            <a:endParaRPr lang="en-US">
              <a:solidFill>
                <a:prstClr val="black">
                  <a:tint val="75000"/>
                </a:prstClr>
              </a:solidFill>
            </a:endParaRPr>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pPr>
              <a:defRPr/>
            </a:pPr>
            <a:fld id="{60DEDE46-40A3-B946-B32C-36347DF7017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737610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356350"/>
            <a:ext cx="2895600" cy="365125"/>
          </a:xfrm>
          <a:prstGeom prst="rect">
            <a:avLst/>
          </a:prstGeom>
        </p:spPr>
        <p:txBody>
          <a:bodyPr/>
          <a:lstStyle>
            <a:lvl1pPr>
              <a:defRPr/>
            </a:lvl1pPr>
          </a:lstStyle>
          <a:p>
            <a:pPr>
              <a:defRPr/>
            </a:pPr>
            <a:r>
              <a:rPr lang="en-US">
                <a:solidFill>
                  <a:prstClr val="white"/>
                </a:solidFill>
              </a:rPr>
              <a:t>Page </a:t>
            </a:r>
            <a:fld id="{E6893D51-CB0B-8641-9CF8-7E3BC0118F66}" type="slidenum">
              <a:rPr lang="en-US">
                <a:solidFill>
                  <a:prstClr val="white"/>
                </a:solidFill>
              </a:rPr>
              <a:pPr>
                <a:defRPr/>
              </a:pPr>
              <a:t>‹#›</a:t>
            </a:fld>
            <a:endParaRPr lang="en-US">
              <a:solidFill>
                <a:prstClr val="white"/>
              </a:solidFill>
            </a:endParaRPr>
          </a:p>
        </p:txBody>
      </p:sp>
      <p:sp>
        <p:nvSpPr>
          <p:cNvPr id="3"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pPr>
              <a:defRPr/>
            </a:pPr>
            <a:fld id="{85FD8E98-5592-5349-A028-275C6DCF6DE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115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4E0F530C-F8A6-4E55-8129-A64301A5BADE}" type="datetimeFigureOut">
              <a:rPr lang="en-US" smtClean="0"/>
              <a:pPr>
                <a:defRPr/>
              </a:pPr>
              <a:t>8/16/2016</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endParaRPr lang="en-US" smtClean="0"/>
          </a:p>
          <a:p>
            <a:pPr>
              <a:defRPr/>
            </a:pPr>
            <a:endParaRPr lang="en-US" smtClean="0"/>
          </a:p>
          <a:p>
            <a:pPr>
              <a:defRPr/>
            </a:pPr>
            <a:fld id="{E193A4C4-9F17-4CA3-9483-60379C64FDED}"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F320866B-3706-40E0-B78F-6F9B458555C1}" type="datetimeFigureOut">
              <a:rPr lang="en-US" smtClean="0"/>
              <a:pPr>
                <a:defRPr/>
              </a:pPr>
              <a:t>8/16/2016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smtClean="0"/>
          </a:p>
          <a:p>
            <a:pPr>
              <a:defRPr/>
            </a:pPr>
            <a:endParaRPr lang="en-US" smtClean="0"/>
          </a:p>
          <a:p>
            <a:pPr>
              <a:defRPr/>
            </a:pPr>
            <a:fld id="{ABD7855A-226E-425A-9072-01B616591C4B}"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FA9B83A-2EBE-44DB-9197-761950AAF884}" type="datetimeFigureOut">
              <a:rPr lang="en-US" smtClean="0"/>
              <a:pPr>
                <a:defRPr/>
              </a:pPr>
              <a:t>8/16/2016</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smtClean="0"/>
          </a:p>
          <a:p>
            <a:pPr>
              <a:defRPr/>
            </a:pPr>
            <a:endParaRPr lang="en-US" smtClean="0"/>
          </a:p>
          <a:p>
            <a:pPr>
              <a:defRPr/>
            </a:pPr>
            <a:fld id="{ACD99DFC-9D92-4C9B-B96A-FA3CE8FF343D}"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5EACC2CF-4703-45C1-802A-0C4060F387CB}" type="datetimeFigureOut">
              <a:rPr lang="en-US" smtClean="0"/>
              <a:pPr>
                <a:defRPr/>
              </a:pPr>
              <a:t>8/16/2016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smtClean="0"/>
          </a:p>
          <a:p>
            <a:pPr>
              <a:defRPr/>
            </a:pPr>
            <a:endParaRPr lang="en-US" smtClean="0"/>
          </a:p>
          <a:p>
            <a:pPr>
              <a:defRPr/>
            </a:pPr>
            <a:fld id="{C938B6F2-CD7E-40CD-84E8-A8E54EC5F6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062557-3708-4123-89FB-EAFF00EB9D3C}" type="datetimeFigureOut">
              <a:rPr lang="en-US" smtClean="0"/>
              <a:pPr>
                <a:defRPr/>
              </a:pPr>
              <a:t>8/16/2016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smtClean="0"/>
          </a:p>
          <a:p>
            <a:pPr>
              <a:defRPr/>
            </a:pPr>
            <a:endParaRPr lang="en-US" smtClean="0"/>
          </a:p>
          <a:p>
            <a:pPr>
              <a:defRPr/>
            </a:pPr>
            <a:fld id="{97F84CF7-31DF-477E-8515-992CC634CD8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32293EC8-CE82-4AEF-9B93-5FE561D3CEB5}" type="datetimeFigureOut">
              <a:rPr lang="en-US" smtClean="0"/>
              <a:pPr>
                <a:defRPr/>
              </a:pPr>
              <a:t>8/16/2016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smtClean="0"/>
          </a:p>
          <a:p>
            <a:pPr>
              <a:defRPr/>
            </a:pPr>
            <a:endParaRPr lang="en-US" smtClean="0"/>
          </a:p>
          <a:p>
            <a:pPr>
              <a:defRPr/>
            </a:pPr>
            <a:fld id="{E0E2FE6F-8228-4516-BA10-924B37887A18}"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E21349D-777F-4C08-BE14-A678C90DA281}" type="datetimeFigureOut">
              <a:rPr lang="en-US" smtClean="0"/>
              <a:pPr>
                <a:defRPr/>
              </a:pPr>
              <a:t>8/16/2016</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endParaRPr lang="en-US" smtClean="0"/>
          </a:p>
          <a:p>
            <a:pPr>
              <a:defRPr/>
            </a:pPr>
            <a:endParaRPr lang="en-US" smtClean="0"/>
          </a:p>
          <a:p>
            <a:pPr>
              <a:defRPr/>
            </a:pPr>
            <a:fld id="{1F288EC3-90C4-46E5-AAED-6355026FD1D9}"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6AE90E29-512A-4E27-AB1A-56570F96430D}" type="datetimeFigureOut">
              <a:rPr lang="en-US" smtClean="0"/>
              <a:pPr>
                <a:defRPr/>
              </a:pPr>
              <a:t>8/16/2016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endParaRPr lang="en-US" smtClean="0"/>
          </a:p>
          <a:p>
            <a:pPr>
              <a:defRPr/>
            </a:pPr>
            <a:endParaRPr lang="en-US" smtClean="0"/>
          </a:p>
          <a:p>
            <a:pPr>
              <a:defRPr/>
            </a:pPr>
            <a:fld id="{F341885A-12A4-4F07-9AD7-08CAC66DA23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86"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 id="2147484196" r:id="rId11"/>
    <p:sldLayoutId id="2147484184"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01228-D0A2-423F-92C4-C1BEB28D889D}" type="datetimeFigureOut">
              <a:rPr lang="en-US" smtClean="0">
                <a:solidFill>
                  <a:prstClr val="black">
                    <a:tint val="75000"/>
                  </a:prstClr>
                </a:solidFill>
              </a:rPr>
              <a:pPr/>
              <a:t>8/16/2016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6A32D-C336-485A-B0EF-AC3206D740EA}"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p:nvSpPr>
        <p:spPr>
          <a:xfrm>
            <a:off x="0" y="0"/>
            <a:ext cx="9144000" cy="1371600"/>
          </a:xfrm>
          <a:prstGeom prst="rect">
            <a:avLst/>
          </a:prstGeom>
          <a:solidFill>
            <a:srgbClr val="3248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7"/>
          <p:cNvGrpSpPr/>
          <p:nvPr/>
        </p:nvGrpSpPr>
        <p:grpSpPr>
          <a:xfrm>
            <a:off x="228600" y="-1905000"/>
            <a:ext cx="8898467" cy="4439278"/>
            <a:chOff x="1913466" y="-304800"/>
            <a:chExt cx="8898467" cy="4439278"/>
          </a:xfrm>
        </p:grpSpPr>
        <p:pic>
          <p:nvPicPr>
            <p:cNvPr id="9" name="Picture 8"/>
            <p:cNvPicPr>
              <a:picLocks noChangeAspect="1"/>
            </p:cNvPicPr>
            <p:nvPr userDrawn="1"/>
          </p:nvPicPr>
          <p:blipFill rotWithShape="1">
            <a:blip r:embed="rId16">
              <a:extLst>
                <a:ext uri="{28A0092B-C50C-407E-A947-70E740481C1C}">
                  <a14:useLocalDpi xmlns:a14="http://schemas.microsoft.com/office/drawing/2010/main" val="0"/>
                </a:ext>
              </a:extLst>
            </a:blip>
            <a:srcRect l="58360"/>
            <a:stretch/>
          </p:blipFill>
          <p:spPr>
            <a:xfrm flipH="1">
              <a:off x="1913466" y="-304800"/>
              <a:ext cx="3268133" cy="4439278"/>
            </a:xfrm>
            <a:prstGeom prst="rect">
              <a:avLst/>
            </a:prstGeom>
          </p:spPr>
        </p:pic>
        <p:pic>
          <p:nvPicPr>
            <p:cNvPr id="10" name="Picture 9"/>
            <p:cNvPicPr>
              <a:picLocks noChangeAspect="1"/>
            </p:cNvPicPr>
            <p:nvPr userDrawn="1"/>
          </p:nvPicPr>
          <p:blipFill rotWithShape="1">
            <a:blip r:embed="rId16">
              <a:extLst>
                <a:ext uri="{28A0092B-C50C-407E-A947-70E740481C1C}">
                  <a14:useLocalDpi xmlns:a14="http://schemas.microsoft.com/office/drawing/2010/main" val="0"/>
                </a:ext>
              </a:extLst>
            </a:blip>
            <a:srcRect r="5933"/>
            <a:stretch/>
          </p:blipFill>
          <p:spPr>
            <a:xfrm flipH="1">
              <a:off x="3429000" y="-304800"/>
              <a:ext cx="7382933" cy="4439278"/>
            </a:xfrm>
            <a:prstGeom prst="rect">
              <a:avLst/>
            </a:prstGeom>
          </p:spPr>
        </p:pic>
      </p:grpSp>
    </p:spTree>
    <p:extLst>
      <p:ext uri="{BB962C8B-B14F-4D97-AF65-F5344CB8AC3E}">
        <p14:creationId xmlns:p14="http://schemas.microsoft.com/office/powerpoint/2010/main" val="4103102238"/>
      </p:ext>
    </p:extLst>
  </p:cSld>
  <p:clrMap bg1="lt1" tx1="dk1" bg2="lt2" tx2="dk2" accent1="accent1" accent2="accent2" accent3="accent3" accent4="accent4" accent5="accent5" accent6="accent6" hlink="hlink" folHlink="folHlink"/>
  <p:sldLayoutIdLst>
    <p:sldLayoutId id="2147484198" r:id="rId1"/>
    <p:sldLayoutId id="2147484199" r:id="rId2"/>
    <p:sldLayoutId id="2147484200" r:id="rId3"/>
    <p:sldLayoutId id="2147484201" r:id="rId4"/>
    <p:sldLayoutId id="2147484202" r:id="rId5"/>
    <p:sldLayoutId id="2147484203" r:id="rId6"/>
    <p:sldLayoutId id="2147484204" r:id="rId7"/>
    <p:sldLayoutId id="2147484205" r:id="rId8"/>
    <p:sldLayoutId id="2147484206" r:id="rId9"/>
    <p:sldLayoutId id="2147484207" r:id="rId10"/>
    <p:sldLayoutId id="2147484208" r:id="rId11"/>
    <p:sldLayoutId id="2147484209" r:id="rId12"/>
    <p:sldLayoutId id="2147484210" r:id="rId13"/>
    <p:sldLayoutId id="2147484211"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4.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connectmath.com/"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upport.connectmath.com/"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60706179_20.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8090"/>
            <a:ext cx="9144000" cy="6866090"/>
          </a:xfrm>
          <a:prstGeom prst="rect">
            <a:avLst/>
          </a:prstGeom>
        </p:spPr>
      </p:pic>
      <p:pic>
        <p:nvPicPr>
          <p:cNvPr id="14" name="Picture 13" descr="cube_graphic1.png"/>
          <p:cNvPicPr>
            <a:picLocks noChangeAspect="1"/>
          </p:cNvPicPr>
          <p:nvPr/>
        </p:nvPicPr>
        <p:blipFill rotWithShape="1">
          <a:blip r:embed="rId4" cstate="screen">
            <a:extLst>
              <a:ext uri="{28A0092B-C50C-407E-A947-70E740481C1C}">
                <a14:useLocalDpi xmlns:a14="http://schemas.microsoft.com/office/drawing/2010/main"/>
              </a:ext>
            </a:extLst>
          </a:blip>
          <a:srcRect r="28644" b="27282"/>
          <a:stretch/>
        </p:blipFill>
        <p:spPr>
          <a:xfrm>
            <a:off x="461820" y="1943667"/>
            <a:ext cx="8682180" cy="4914333"/>
          </a:xfrm>
          <a:prstGeom prst="rect">
            <a:avLst/>
          </a:prstGeom>
        </p:spPr>
      </p:pic>
      <p:pic>
        <p:nvPicPr>
          <p:cNvPr id="10" name="Picture 9" descr="MHE_Logo.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 y="-1"/>
            <a:ext cx="1731121" cy="1731121"/>
          </a:xfrm>
          <a:prstGeom prst="rect">
            <a:avLst/>
          </a:prstGeom>
        </p:spPr>
      </p:pic>
      <p:sp>
        <p:nvSpPr>
          <p:cNvPr id="8" name="TextBox 7"/>
          <p:cNvSpPr txBox="1"/>
          <p:nvPr/>
        </p:nvSpPr>
        <p:spPr>
          <a:xfrm>
            <a:off x="480870" y="3424955"/>
            <a:ext cx="5955457" cy="1938992"/>
          </a:xfrm>
          <a:prstGeom prst="rect">
            <a:avLst/>
          </a:prstGeom>
          <a:noFill/>
        </p:spPr>
        <p:txBody>
          <a:bodyPr wrap="square" lIns="0" tIns="0" rIns="0" bIns="0" rtlCol="0">
            <a:spAutoFit/>
          </a:bodyPr>
          <a:lstStyle/>
          <a:p>
            <a:pPr>
              <a:spcAft>
                <a:spcPts val="1200"/>
              </a:spcAft>
            </a:pPr>
            <a:endParaRPr lang="en-US" sz="800" b="1" dirty="0" smtClean="0">
              <a:solidFill>
                <a:srgbClr val="FFFFFF"/>
              </a:solidFill>
              <a:effectLst>
                <a:outerShdw blurRad="1270000" algn="tl" rotWithShape="0">
                  <a:schemeClr val="tx1"/>
                </a:outerShdw>
              </a:effectLst>
              <a:latin typeface="ArumSans Regular"/>
              <a:cs typeface="ArumSans Regular"/>
            </a:endParaRPr>
          </a:p>
          <a:p>
            <a:pPr>
              <a:spcAft>
                <a:spcPts val="1200"/>
              </a:spcAft>
            </a:pPr>
            <a:r>
              <a:rPr lang="en-US" sz="3200" b="1" dirty="0" smtClean="0">
                <a:solidFill>
                  <a:srgbClr val="FFFFFF"/>
                </a:solidFill>
                <a:effectLst>
                  <a:outerShdw blurRad="1270000" algn="tl" rotWithShape="0">
                    <a:schemeClr val="tx1"/>
                  </a:outerShdw>
                </a:effectLst>
                <a:latin typeface="ArumSans Regular"/>
                <a:cs typeface="ArumSans Regular"/>
              </a:rPr>
              <a:t>Connect Math HBA</a:t>
            </a:r>
          </a:p>
          <a:p>
            <a:pPr>
              <a:spcAft>
                <a:spcPts val="1200"/>
              </a:spcAft>
            </a:pPr>
            <a:r>
              <a:rPr lang="en-US" b="1" dirty="0" err="1" smtClean="0">
                <a:solidFill>
                  <a:srgbClr val="FFFFFF"/>
                </a:solidFill>
                <a:effectLst>
                  <a:outerShdw blurRad="1270000" algn="tl" rotWithShape="0">
                    <a:schemeClr val="tx1"/>
                  </a:outerShdw>
                </a:effectLst>
                <a:latin typeface="ArumSans Regular"/>
                <a:cs typeface="ArumSans Regular"/>
              </a:rPr>
              <a:t>Cosumnes</a:t>
            </a:r>
            <a:r>
              <a:rPr lang="en-US" b="1" dirty="0" smtClean="0">
                <a:solidFill>
                  <a:srgbClr val="FFFFFF"/>
                </a:solidFill>
                <a:effectLst>
                  <a:outerShdw blurRad="1270000" algn="tl" rotWithShape="0">
                    <a:schemeClr val="tx1"/>
                  </a:outerShdw>
                </a:effectLst>
                <a:latin typeface="ArumSans Regular"/>
                <a:cs typeface="ArumSans Regular"/>
              </a:rPr>
              <a:t> River College</a:t>
            </a:r>
          </a:p>
          <a:p>
            <a:pPr>
              <a:spcAft>
                <a:spcPts val="1200"/>
              </a:spcAft>
            </a:pPr>
            <a:r>
              <a:rPr lang="en-US" b="1" dirty="0" smtClean="0">
                <a:solidFill>
                  <a:srgbClr val="FFFFFF"/>
                </a:solidFill>
                <a:effectLst>
                  <a:outerShdw blurRad="1270000" algn="tl" rotWithShape="0">
                    <a:schemeClr val="tx1"/>
                  </a:outerShdw>
                </a:effectLst>
                <a:latin typeface="ArumSans Regular"/>
                <a:cs typeface="ArumSans Regular"/>
              </a:rPr>
              <a:t>Stat 300</a:t>
            </a:r>
            <a:endParaRPr lang="en-US" b="1" dirty="0" smtClean="0">
              <a:solidFill>
                <a:srgbClr val="FFFFFF"/>
              </a:solidFill>
              <a:effectLst>
                <a:outerShdw blurRad="1270000" algn="tl" rotWithShape="0">
                  <a:schemeClr val="tx1"/>
                </a:outerShdw>
              </a:effectLst>
              <a:latin typeface="ArumSans Regular"/>
              <a:cs typeface="ArumSans Regular"/>
            </a:endParaRPr>
          </a:p>
        </p:txBody>
      </p:sp>
    </p:spTree>
    <p:extLst>
      <p:ext uri="{BB962C8B-B14F-4D97-AF65-F5344CB8AC3E}">
        <p14:creationId xmlns:p14="http://schemas.microsoft.com/office/powerpoint/2010/main" val="2493251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title"/>
          </p:nvPr>
        </p:nvSpPr>
        <p:spPr>
          <a:xfrm>
            <a:off x="609600" y="152400"/>
            <a:ext cx="6248400" cy="990600"/>
          </a:xfrm>
        </p:spPr>
        <p:txBody>
          <a:bodyPr rtlCol="0">
            <a:noAutofit/>
          </a:bodyPr>
          <a:lstStyle/>
          <a:p>
            <a:pPr eaLnBrk="1" fontAlgn="auto" hangingPunct="1">
              <a:spcAft>
                <a:spcPts val="0"/>
              </a:spcAft>
              <a:defRPr/>
            </a:pPr>
            <a:r>
              <a:rPr lang="en-US" altLang="en-US" sz="3600" dirty="0" smtClean="0">
                <a:solidFill>
                  <a:schemeClr val="bg1"/>
                </a:solidFill>
                <a:latin typeface="Vectipede Rg" pitchFamily="18" charset="0"/>
              </a:rPr>
              <a:t>What is Connect Math </a:t>
            </a:r>
            <a:br>
              <a:rPr lang="en-US" altLang="en-US" sz="3600" dirty="0" smtClean="0">
                <a:solidFill>
                  <a:schemeClr val="bg1"/>
                </a:solidFill>
                <a:latin typeface="Vectipede Rg" pitchFamily="18" charset="0"/>
              </a:rPr>
            </a:br>
            <a:r>
              <a:rPr lang="en-US" altLang="en-US" sz="3600" dirty="0" smtClean="0">
                <a:solidFill>
                  <a:schemeClr val="bg1"/>
                </a:solidFill>
                <a:latin typeface="Vectipede Rg" pitchFamily="18" charset="0"/>
              </a:rPr>
              <a:t>Hosted by ALEKS?</a:t>
            </a:r>
          </a:p>
        </p:txBody>
      </p:sp>
      <p:sp>
        <p:nvSpPr>
          <p:cNvPr id="7171" name="Content Placeholder 3"/>
          <p:cNvSpPr>
            <a:spLocks noGrp="1"/>
          </p:cNvSpPr>
          <p:nvPr>
            <p:ph idx="1"/>
          </p:nvPr>
        </p:nvSpPr>
        <p:spPr>
          <a:xfrm>
            <a:off x="914400" y="1600200"/>
            <a:ext cx="7772400" cy="3810000"/>
          </a:xfrm>
        </p:spPr>
        <p:txBody>
          <a:bodyPr/>
          <a:lstStyle/>
          <a:p>
            <a:pPr marL="0" indent="0" eaLnBrk="1" hangingPunct="1">
              <a:buFontTx/>
              <a:buNone/>
            </a:pPr>
            <a:r>
              <a:rPr lang="en-US" altLang="en-US" dirty="0" smtClean="0">
                <a:latin typeface="ArumSans Rg" pitchFamily="34" charset="0"/>
              </a:rPr>
              <a:t>With Connect Math, you can complete coursework </a:t>
            </a:r>
            <a:r>
              <a:rPr lang="en-US" altLang="en-US" dirty="0" smtClean="0">
                <a:solidFill>
                  <a:srgbClr val="FF9900"/>
                </a:solidFill>
                <a:latin typeface="ArumSans Rg" pitchFamily="34" charset="0"/>
              </a:rPr>
              <a:t>anytime </a:t>
            </a:r>
            <a:r>
              <a:rPr lang="en-US" altLang="en-US" dirty="0" smtClean="0">
                <a:latin typeface="ArumSans Rg" pitchFamily="34" charset="0"/>
              </a:rPr>
              <a:t>and </a:t>
            </a:r>
            <a:r>
              <a:rPr lang="en-US" altLang="en-US" dirty="0" smtClean="0">
                <a:solidFill>
                  <a:srgbClr val="FF9900"/>
                </a:solidFill>
                <a:latin typeface="ArumSans Rg" pitchFamily="34" charset="0"/>
              </a:rPr>
              <a:t>anywhere</a:t>
            </a:r>
            <a:r>
              <a:rPr lang="en-US" altLang="en-US" dirty="0" smtClean="0">
                <a:latin typeface="ArumSans Rg" pitchFamily="34" charset="0"/>
              </a:rPr>
              <a:t>.</a:t>
            </a:r>
          </a:p>
          <a:p>
            <a:pPr marL="0" indent="0" eaLnBrk="1" hangingPunct="1">
              <a:buFontTx/>
              <a:buNone/>
            </a:pPr>
            <a:r>
              <a:rPr lang="en-US" altLang="en-US" dirty="0" smtClean="0">
                <a:latin typeface="ArumSans Rg" pitchFamily="34" charset="0"/>
              </a:rPr>
              <a:t/>
            </a:r>
            <a:br>
              <a:rPr lang="en-US" altLang="en-US" dirty="0" smtClean="0">
                <a:latin typeface="ArumSans Rg" pitchFamily="34" charset="0"/>
              </a:rPr>
            </a:br>
            <a:r>
              <a:rPr lang="en-US" altLang="en-US" dirty="0" smtClean="0">
                <a:latin typeface="ArumSans Rg" pitchFamily="34" charset="0"/>
              </a:rPr>
              <a:t>Connect Math Hosted by ALEKS combines artificially intelligent, diagnostic assessment with intuitive online learning tools to help you get the most out of your course!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sz="half" idx="4294967295"/>
          </p:nvPr>
        </p:nvSpPr>
        <p:spPr>
          <a:xfrm>
            <a:off x="533400" y="1905000"/>
            <a:ext cx="4191000" cy="3733800"/>
          </a:xfrm>
        </p:spPr>
        <p:txBody>
          <a:bodyPr>
            <a:normAutofit/>
          </a:bodyPr>
          <a:lstStyle/>
          <a:p>
            <a:pPr marL="457200" indent="-457200" eaLnBrk="1" hangingPunct="1">
              <a:buSzPct val="150000"/>
              <a:buFont typeface="Arial"/>
              <a:buChar char="•"/>
              <a:defRPr/>
            </a:pPr>
            <a:r>
              <a:rPr lang="en-US" dirty="0" smtClean="0">
                <a:solidFill>
                  <a:srgbClr val="E21A23"/>
                </a:solidFill>
                <a:latin typeface="ArumSans Rg" pitchFamily="34" charset="0"/>
                <a:cs typeface="Arial"/>
              </a:rPr>
              <a:t>Required Materials: Navidi/Monk, Elementary Statistics 2</a:t>
            </a:r>
            <a:r>
              <a:rPr lang="en-US" baseline="30000" dirty="0" smtClean="0">
                <a:solidFill>
                  <a:srgbClr val="E21A23"/>
                </a:solidFill>
                <a:latin typeface="ArumSans Rg" pitchFamily="34" charset="0"/>
                <a:cs typeface="Arial"/>
              </a:rPr>
              <a:t>nd</a:t>
            </a:r>
            <a:r>
              <a:rPr lang="en-US" dirty="0" smtClean="0">
                <a:solidFill>
                  <a:srgbClr val="E21A23"/>
                </a:solidFill>
                <a:latin typeface="ArumSans Rg" pitchFamily="34" charset="0"/>
                <a:cs typeface="Arial"/>
              </a:rPr>
              <a:t> Edition with Connect Math</a:t>
            </a:r>
            <a:endParaRPr lang="en-US" dirty="0">
              <a:solidFill>
                <a:srgbClr val="E21A23"/>
              </a:solidFill>
              <a:latin typeface="ArumSans Rg" pitchFamily="34" charset="0"/>
              <a:cs typeface="Arial"/>
            </a:endParaRPr>
          </a:p>
          <a:p>
            <a:pPr eaLnBrk="1" hangingPunct="1">
              <a:buFont typeface="Arial" charset="0"/>
              <a:buChar char="•"/>
              <a:defRPr/>
            </a:pPr>
            <a:endParaRPr lang="en-US" dirty="0">
              <a:solidFill>
                <a:srgbClr val="E21A23"/>
              </a:solidFill>
              <a:latin typeface="ArumSans Rg" pitchFamily="34" charset="0"/>
              <a:cs typeface="Arial"/>
            </a:endParaRPr>
          </a:p>
          <a:p>
            <a:pPr marL="0" indent="0" eaLnBrk="1" hangingPunct="1">
              <a:buSzPct val="150000"/>
              <a:buNone/>
              <a:defRPr/>
            </a:pPr>
            <a:endParaRPr lang="en-US" dirty="0">
              <a:solidFill>
                <a:srgbClr val="E21A23"/>
              </a:solidFill>
              <a:latin typeface="ArumSans Rg" pitchFamily="34" charset="0"/>
              <a:cs typeface="Arial"/>
            </a:endParaRPr>
          </a:p>
          <a:p>
            <a:pPr marL="0" indent="0" eaLnBrk="1" hangingPunct="1">
              <a:buFont typeface="Arial" charset="0"/>
              <a:buChar char="•"/>
              <a:defRPr/>
            </a:pPr>
            <a:endParaRPr lang="en-US" dirty="0">
              <a:solidFill>
                <a:srgbClr val="E21A23"/>
              </a:solidFill>
              <a:latin typeface="Segoe UI Semibold" panose="020B0702040204020203" pitchFamily="34" charset="0"/>
              <a:cs typeface="Arial"/>
            </a:endParaRPr>
          </a:p>
        </p:txBody>
      </p:sp>
      <p:sp>
        <p:nvSpPr>
          <p:cNvPr id="5" name="TextBox 3"/>
          <p:cNvSpPr txBox="1">
            <a:spLocks noChangeArrowheads="1"/>
          </p:cNvSpPr>
          <p:nvPr/>
        </p:nvSpPr>
        <p:spPr bwMode="auto">
          <a:xfrm>
            <a:off x="228600" y="457200"/>
            <a:ext cx="6629400" cy="769937"/>
          </a:xfrm>
          <a:prstGeom prst="rect">
            <a:avLst/>
          </a:prstGeom>
          <a:noFill/>
          <a:ln>
            <a:noFill/>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fontAlgn="auto" hangingPunct="1">
              <a:spcBef>
                <a:spcPts val="0"/>
              </a:spcBef>
              <a:spcAft>
                <a:spcPts val="0"/>
              </a:spcAft>
              <a:defRPr/>
            </a:pPr>
            <a:r>
              <a:rPr lang="en-US" sz="4400" b="1" dirty="0" smtClean="0">
                <a:solidFill>
                  <a:schemeClr val="bg1"/>
                </a:solidFill>
                <a:latin typeface="Vectipede Rg" pitchFamily="18" charset="0"/>
                <a:cs typeface="Arial"/>
              </a:rPr>
              <a:t>Your Required Materials</a:t>
            </a:r>
          </a:p>
        </p:txBody>
      </p:sp>
      <p:sp>
        <p:nvSpPr>
          <p:cNvPr id="5124" name="Content Placeholder 1"/>
          <p:cNvSpPr txBox="1">
            <a:spLocks/>
          </p:cNvSpPr>
          <p:nvPr/>
        </p:nvSpPr>
        <p:spPr bwMode="auto">
          <a:xfrm>
            <a:off x="4953000" y="2819400"/>
            <a:ext cx="350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buSzPct val="150000"/>
              <a:buFont typeface="Arial" pitchFamily="34" charset="0"/>
              <a:buNone/>
            </a:pPr>
            <a:endParaRPr lang="en-US" altLang="en-US" sz="2800" b="1" dirty="0">
              <a:solidFill>
                <a:srgbClr val="E21A23"/>
              </a:solidFill>
              <a:latin typeface="ArumSans Rg"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106386"/>
            <a:ext cx="17145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4"/>
          <p:cNvSpPr txBox="1">
            <a:spLocks noChangeArrowheads="1"/>
          </p:cNvSpPr>
          <p:nvPr/>
        </p:nvSpPr>
        <p:spPr bwMode="auto">
          <a:xfrm>
            <a:off x="609600" y="457200"/>
            <a:ext cx="59118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Arial" pitchFamily="34" charset="0"/>
                <a:ea typeface="ＭＳ Ｐゴシック" pitchFamily="34" charset="-128"/>
              </a:defRPr>
            </a:lvl1pPr>
            <a:lvl2pPr marL="742950" indent="-285750">
              <a:defRPr sz="2800">
                <a:solidFill>
                  <a:schemeClr val="tx1"/>
                </a:solidFill>
                <a:latin typeface="Arial" pitchFamily="34" charset="0"/>
                <a:ea typeface="ＭＳ Ｐゴシック" pitchFamily="34" charset="-128"/>
              </a:defRPr>
            </a:lvl2pPr>
            <a:lvl3pPr marL="1143000" indent="-228600">
              <a:defRPr sz="2800">
                <a:solidFill>
                  <a:schemeClr val="tx1"/>
                </a:solidFill>
                <a:latin typeface="Arial" pitchFamily="34" charset="0"/>
                <a:ea typeface="ＭＳ Ｐゴシック" pitchFamily="34" charset="-128"/>
              </a:defRPr>
            </a:lvl3pPr>
            <a:lvl4pPr marL="1600200" indent="-228600">
              <a:defRPr sz="2800">
                <a:solidFill>
                  <a:schemeClr val="tx1"/>
                </a:solidFill>
                <a:latin typeface="Arial" pitchFamily="34" charset="0"/>
                <a:ea typeface="ＭＳ Ｐゴシック" pitchFamily="34" charset="-128"/>
              </a:defRPr>
            </a:lvl4pPr>
            <a:lvl5pPr marL="2057400" indent="-228600">
              <a:defRPr sz="28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tx1"/>
                </a:solidFill>
                <a:latin typeface="Arial" pitchFamily="34" charset="0"/>
                <a:ea typeface="ＭＳ Ｐゴシック" pitchFamily="34" charset="-128"/>
              </a:defRPr>
            </a:lvl9pPr>
          </a:lstStyle>
          <a:p>
            <a:pPr algn="ctr"/>
            <a:r>
              <a:rPr lang="en-US" altLang="en-US" sz="4400" b="1" dirty="0">
                <a:solidFill>
                  <a:schemeClr val="bg1"/>
                </a:solidFill>
                <a:latin typeface="Vectipede Rg" pitchFamily="18" charset="0"/>
              </a:rPr>
              <a:t>Purchasing Options</a:t>
            </a:r>
          </a:p>
        </p:txBody>
      </p:sp>
      <p:graphicFrame>
        <p:nvGraphicFramePr>
          <p:cNvPr id="17" name="Diagram 16"/>
          <p:cNvGraphicFramePr/>
          <p:nvPr>
            <p:extLst>
              <p:ext uri="{D42A27DB-BD31-4B8C-83A1-F6EECF244321}">
                <p14:modId xmlns:p14="http://schemas.microsoft.com/office/powerpoint/2010/main" val="1277588297"/>
              </p:ext>
            </p:extLst>
          </p:nvPr>
        </p:nvGraphicFramePr>
        <p:xfrm>
          <a:off x="647700" y="2133600"/>
          <a:ext cx="7848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8" name="TextBox 1"/>
          <p:cNvSpPr txBox="1">
            <a:spLocks noChangeArrowheads="1"/>
          </p:cNvSpPr>
          <p:nvPr/>
        </p:nvSpPr>
        <p:spPr bwMode="auto">
          <a:xfrm>
            <a:off x="6934200" y="5867400"/>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b="1"/>
              <a:t>*Prices are approximate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152400" y="533400"/>
            <a:ext cx="6781800" cy="762000"/>
          </a:xfrm>
        </p:spPr>
        <p:txBody>
          <a:bodyPr>
            <a:normAutofit/>
          </a:bodyPr>
          <a:lstStyle/>
          <a:p>
            <a:pPr eaLnBrk="1" hangingPunct="1"/>
            <a:r>
              <a:rPr lang="en-US" altLang="en-US" sz="3900" dirty="0" smtClean="0">
                <a:solidFill>
                  <a:schemeClr val="bg1"/>
                </a:solidFill>
                <a:latin typeface="Vectipede Rg" pitchFamily="18" charset="0"/>
              </a:rPr>
              <a:t>Get started in 5 easy steps!</a:t>
            </a:r>
          </a:p>
        </p:txBody>
      </p:sp>
      <p:sp>
        <p:nvSpPr>
          <p:cNvPr id="8195" name="Content Placeholder 3"/>
          <p:cNvSpPr>
            <a:spLocks noGrp="1"/>
          </p:cNvSpPr>
          <p:nvPr>
            <p:ph idx="1"/>
          </p:nvPr>
        </p:nvSpPr>
        <p:spPr>
          <a:xfrm>
            <a:off x="381000" y="1524000"/>
            <a:ext cx="8991600" cy="2590800"/>
          </a:xfrm>
        </p:spPr>
        <p:txBody>
          <a:bodyPr>
            <a:noAutofit/>
          </a:bodyPr>
          <a:lstStyle/>
          <a:p>
            <a:pPr marL="457200" indent="-457200" eaLnBrk="1" hangingPunct="1">
              <a:buFontTx/>
              <a:buAutoNum type="arabicPeriod"/>
            </a:pPr>
            <a:r>
              <a:rPr lang="en-US" altLang="en-US" sz="2400" dirty="0" smtClean="0">
                <a:latin typeface="ArumSans Rg" pitchFamily="34" charset="0"/>
              </a:rPr>
              <a:t>Go to </a:t>
            </a:r>
            <a:r>
              <a:rPr lang="en-US" altLang="en-US" sz="2400" dirty="0" smtClean="0">
                <a:latin typeface="ArumSans Rg" pitchFamily="34" charset="0"/>
                <a:hlinkClick r:id="rId3"/>
              </a:rPr>
              <a:t>www.connectmath.com</a:t>
            </a:r>
            <a:r>
              <a:rPr lang="en-US" altLang="en-US" sz="2400" dirty="0" smtClean="0">
                <a:latin typeface="ArumSans Rg" pitchFamily="34" charset="0"/>
              </a:rPr>
              <a:t>.</a:t>
            </a:r>
          </a:p>
          <a:p>
            <a:pPr marL="457200" indent="-457200" eaLnBrk="1" hangingPunct="1">
              <a:buFontTx/>
              <a:buAutoNum type="arabicPeriod"/>
            </a:pPr>
            <a:r>
              <a:rPr lang="en-US" altLang="en-US" sz="2400" dirty="0" smtClean="0">
                <a:latin typeface="ArumSans Rg" pitchFamily="34" charset="0"/>
              </a:rPr>
              <a:t>Click the “</a:t>
            </a:r>
            <a:r>
              <a:rPr lang="en-US" altLang="en-US" sz="2400" dirty="0" smtClean="0">
                <a:solidFill>
                  <a:srgbClr val="FF9900"/>
                </a:solidFill>
                <a:latin typeface="ArumSans Rg" pitchFamily="34" charset="0"/>
              </a:rPr>
              <a:t>Sign up now!</a:t>
            </a:r>
            <a:r>
              <a:rPr lang="en-US" altLang="en-US" sz="2400" dirty="0" smtClean="0">
                <a:latin typeface="ArumSans Rg" pitchFamily="34" charset="0"/>
              </a:rPr>
              <a:t>” link.</a:t>
            </a:r>
          </a:p>
          <a:p>
            <a:pPr marL="457200" indent="-457200" eaLnBrk="1" hangingPunct="1">
              <a:buFontTx/>
              <a:buAutoNum type="arabicPeriod"/>
            </a:pPr>
            <a:r>
              <a:rPr lang="en-US" altLang="en-US" sz="2400" dirty="0" smtClean="0">
                <a:latin typeface="ArumSans Rg" pitchFamily="34" charset="0"/>
              </a:rPr>
              <a:t>Enter your </a:t>
            </a:r>
            <a:r>
              <a:rPr lang="en-US" altLang="en-US" sz="2400" dirty="0" smtClean="0">
                <a:solidFill>
                  <a:srgbClr val="FF9900"/>
                </a:solidFill>
                <a:latin typeface="ArumSans Rg" pitchFamily="34" charset="0"/>
              </a:rPr>
              <a:t>Course Code</a:t>
            </a:r>
            <a:r>
              <a:rPr lang="en-US" altLang="en-US" sz="2400" dirty="0" smtClean="0">
                <a:latin typeface="ArumSans Rg" pitchFamily="34" charset="0"/>
              </a:rPr>
              <a:t> (from your instructor).</a:t>
            </a:r>
          </a:p>
          <a:p>
            <a:pPr marL="457200" indent="-457200" eaLnBrk="1" hangingPunct="1">
              <a:buFontTx/>
              <a:buAutoNum type="arabicPeriod"/>
            </a:pPr>
            <a:r>
              <a:rPr lang="en-US" altLang="en-US" sz="2400" dirty="0" smtClean="0">
                <a:latin typeface="ArumSans Rg" pitchFamily="34" charset="0"/>
              </a:rPr>
              <a:t>Enter your </a:t>
            </a:r>
            <a:r>
              <a:rPr lang="en-US" altLang="en-US" sz="2400" dirty="0" smtClean="0">
                <a:solidFill>
                  <a:srgbClr val="FF9900"/>
                </a:solidFill>
                <a:latin typeface="ArumSans Rg" pitchFamily="34" charset="0"/>
              </a:rPr>
              <a:t>access code that came with your book in the bookstore </a:t>
            </a:r>
            <a:r>
              <a:rPr lang="en-US" altLang="en-US" sz="2400" dirty="0" smtClean="0">
                <a:latin typeface="ArumSans Rg" pitchFamily="34" charset="0"/>
              </a:rPr>
              <a:t>or</a:t>
            </a:r>
            <a:r>
              <a:rPr lang="en-US" altLang="en-US" sz="2400" dirty="0" smtClean="0">
                <a:solidFill>
                  <a:srgbClr val="FF9900"/>
                </a:solidFill>
                <a:latin typeface="ArumSans Rg" pitchFamily="34" charset="0"/>
              </a:rPr>
              <a:t> purchase an access code online</a:t>
            </a:r>
            <a:r>
              <a:rPr lang="en-US" altLang="en-US" sz="2400" dirty="0" smtClean="0">
                <a:latin typeface="ArumSans Rg" pitchFamily="34" charset="0"/>
              </a:rPr>
              <a:t>.</a:t>
            </a:r>
          </a:p>
          <a:p>
            <a:pPr marL="457200" indent="-457200" eaLnBrk="1" hangingPunct="1">
              <a:buFontTx/>
              <a:buAutoNum type="arabicPeriod"/>
            </a:pPr>
            <a:r>
              <a:rPr lang="en-US" altLang="en-US" sz="2400" dirty="0" smtClean="0">
                <a:latin typeface="ArumSans Rg" pitchFamily="34" charset="0"/>
              </a:rPr>
              <a:t>Fill in the remaining information to complete registration.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836" y="2667000"/>
            <a:ext cx="855345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5"/>
          <p:cNvSpPr txBox="1">
            <a:spLocks/>
          </p:cNvSpPr>
          <p:nvPr/>
        </p:nvSpPr>
        <p:spPr>
          <a:xfrm>
            <a:off x="457200" y="76200"/>
            <a:ext cx="6705600" cy="1143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smtClean="0">
                <a:solidFill>
                  <a:schemeClr val="bg1"/>
                </a:solidFill>
                <a:latin typeface="ArumSans Regular"/>
              </a:rPr>
              <a:t>Connect Math HBA</a:t>
            </a:r>
          </a:p>
          <a:p>
            <a:pPr algn="l"/>
            <a:r>
              <a:rPr lang="en-US" sz="3600" b="1" dirty="0" smtClean="0">
                <a:solidFill>
                  <a:schemeClr val="bg1"/>
                </a:solidFill>
                <a:latin typeface="ArumSans Regular"/>
              </a:rPr>
              <a:t>Student Registration</a:t>
            </a:r>
            <a:endParaRPr lang="en-US" sz="2800" b="1" dirty="0">
              <a:solidFill>
                <a:schemeClr val="bg1"/>
              </a:solidFill>
              <a:latin typeface="ArumSans Regular"/>
            </a:endParaRPr>
          </a:p>
        </p:txBody>
      </p:sp>
    </p:spTree>
    <p:extLst>
      <p:ext uri="{BB962C8B-B14F-4D97-AF65-F5344CB8AC3E}">
        <p14:creationId xmlns:p14="http://schemas.microsoft.com/office/powerpoint/2010/main" val="306684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304800" y="381000"/>
            <a:ext cx="7772400" cy="762000"/>
          </a:xfrm>
        </p:spPr>
        <p:txBody>
          <a:bodyPr/>
          <a:lstStyle/>
          <a:p>
            <a:pPr eaLnBrk="1" hangingPunct="1"/>
            <a:r>
              <a:rPr lang="en-US" altLang="en-US" dirty="0" smtClean="0">
                <a:solidFill>
                  <a:schemeClr val="bg1"/>
                </a:solidFill>
                <a:latin typeface="Vectipede Rg" pitchFamily="18" charset="0"/>
              </a:rPr>
              <a:t>Need Help?</a:t>
            </a:r>
          </a:p>
        </p:txBody>
      </p:sp>
      <p:sp>
        <p:nvSpPr>
          <p:cNvPr id="14339" name="Content Placeholder 3"/>
          <p:cNvSpPr>
            <a:spLocks noGrp="1"/>
          </p:cNvSpPr>
          <p:nvPr>
            <p:ph idx="1"/>
          </p:nvPr>
        </p:nvSpPr>
        <p:spPr>
          <a:xfrm>
            <a:off x="762000" y="1600200"/>
            <a:ext cx="7620000" cy="3733800"/>
          </a:xfrm>
        </p:spPr>
        <p:txBody>
          <a:bodyPr/>
          <a:lstStyle/>
          <a:p>
            <a:pPr marL="0" indent="0" eaLnBrk="1" hangingPunct="1">
              <a:buFontTx/>
              <a:buNone/>
            </a:pPr>
            <a:r>
              <a:rPr lang="en-US" altLang="en-US" dirty="0" smtClean="0">
                <a:solidFill>
                  <a:srgbClr val="FF9900"/>
                </a:solidFill>
                <a:latin typeface="ArumSans Rg" pitchFamily="34" charset="0"/>
              </a:rPr>
              <a:t>Visit:</a:t>
            </a:r>
            <a:r>
              <a:rPr lang="en-US" altLang="en-US" dirty="0" smtClean="0">
                <a:latin typeface="ArumSans Rg" pitchFamily="34" charset="0"/>
              </a:rPr>
              <a:t> </a:t>
            </a:r>
            <a:r>
              <a:rPr lang="en-US" altLang="en-US" dirty="0" smtClean="0">
                <a:latin typeface="ArumSans Rg" pitchFamily="34" charset="0"/>
                <a:hlinkClick r:id="rId3"/>
              </a:rPr>
              <a:t>http://support.connectmath.com</a:t>
            </a:r>
            <a:endParaRPr lang="en-US" altLang="en-US" dirty="0" smtClean="0">
              <a:latin typeface="ArumSans Rg" pitchFamily="34" charset="0"/>
            </a:endParaRPr>
          </a:p>
          <a:p>
            <a:pPr marL="0" indent="0" eaLnBrk="1" hangingPunct="1">
              <a:buFontTx/>
              <a:buNone/>
            </a:pPr>
            <a:endParaRPr lang="en-US" altLang="en-US" dirty="0" smtClean="0">
              <a:latin typeface="ArumSans Rg" pitchFamily="34" charset="0"/>
            </a:endParaRPr>
          </a:p>
          <a:p>
            <a:pPr marL="0" indent="0" eaLnBrk="1" hangingPunct="1">
              <a:buFontTx/>
              <a:buNone/>
            </a:pPr>
            <a:r>
              <a:rPr lang="en-US" altLang="en-US" dirty="0" smtClean="0">
                <a:solidFill>
                  <a:srgbClr val="FF9900"/>
                </a:solidFill>
                <a:latin typeface="ArumSans Rg" pitchFamily="34" charset="0"/>
              </a:rPr>
              <a:t>Call: </a:t>
            </a:r>
            <a:r>
              <a:rPr lang="en-US" altLang="en-US" dirty="0" smtClean="0">
                <a:latin typeface="ArumSans Rg" pitchFamily="34" charset="0"/>
              </a:rPr>
              <a:t>(949) 390-2095</a:t>
            </a:r>
          </a:p>
          <a:p>
            <a:pPr marL="0" indent="0" eaLnBrk="1" hangingPunct="1">
              <a:buFontTx/>
              <a:buNone/>
            </a:pPr>
            <a:r>
              <a:rPr lang="en-US" altLang="en-US" sz="2000" dirty="0" smtClean="0">
                <a:latin typeface="ArumSans Rg" pitchFamily="34" charset="0"/>
              </a:rPr>
              <a:t>Monday – Thursday | 7 AM – 1 AM</a:t>
            </a:r>
          </a:p>
          <a:p>
            <a:pPr marL="0" indent="0" eaLnBrk="1" hangingPunct="1">
              <a:buFontTx/>
              <a:buNone/>
            </a:pPr>
            <a:r>
              <a:rPr lang="en-US" altLang="en-US" sz="2000" dirty="0" smtClean="0">
                <a:latin typeface="ArumSans Rg" pitchFamily="34" charset="0"/>
              </a:rPr>
              <a:t>Friday | 7 AM – 9 PM</a:t>
            </a:r>
          </a:p>
          <a:p>
            <a:pPr marL="0" indent="0" eaLnBrk="1" hangingPunct="1">
              <a:buFontTx/>
              <a:buNone/>
            </a:pPr>
            <a:r>
              <a:rPr lang="en-US" altLang="en-US" sz="2000" dirty="0" smtClean="0">
                <a:latin typeface="ArumSans Rg" pitchFamily="34" charset="0"/>
              </a:rPr>
              <a:t>Sunday | 4 PM – 1 AM</a:t>
            </a:r>
          </a:p>
          <a:p>
            <a:pPr marL="0" indent="0" eaLnBrk="1" hangingPunct="1">
              <a:buFontTx/>
              <a:buNone/>
            </a:pPr>
            <a:r>
              <a:rPr lang="en-US" altLang="en-US" sz="2000" dirty="0" smtClean="0">
                <a:latin typeface="ArumSans Rg" pitchFamily="34" charset="0"/>
              </a:rPr>
              <a:t>(All times Eastern)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9872</TotalTime>
  <Words>300</Words>
  <Application>Microsoft Office PowerPoint</Application>
  <PresentationFormat>On-screen Show (4:3)</PresentationFormat>
  <Paragraphs>51</Paragraphs>
  <Slides>7</Slides>
  <Notes>6</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Theme2</vt:lpstr>
      <vt:lpstr>Office Theme</vt:lpstr>
      <vt:lpstr>PowerPoint Presentation</vt:lpstr>
      <vt:lpstr>What is Connect Math  Hosted by ALEKS?</vt:lpstr>
      <vt:lpstr>PowerPoint Presentation</vt:lpstr>
      <vt:lpstr>PowerPoint Presentation</vt:lpstr>
      <vt:lpstr>Get started in 5 easy steps!</vt:lpstr>
      <vt:lpstr>PowerPoint Presentation</vt:lpstr>
      <vt:lpstr>Need Help?</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Sales Meeting Proposal Summer NSM 2011</dc:title>
  <dc:creator>sharon_loeb</dc:creator>
  <cp:lastModifiedBy>Gina Dobrin</cp:lastModifiedBy>
  <cp:revision>282</cp:revision>
  <cp:lastPrinted>2009-03-05T21:09:51Z</cp:lastPrinted>
  <dcterms:created xsi:type="dcterms:W3CDTF">2011-06-08T13:00:19Z</dcterms:created>
  <dcterms:modified xsi:type="dcterms:W3CDTF">2016-08-17T05:59:19Z</dcterms:modified>
</cp:coreProperties>
</file>