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080E0-68C1-40CD-8BA3-38F3E2F69D8A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945CD-A5C3-4F93-AEA9-C6156537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415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945CD-A5C3-4F93-AEA9-C61565372A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08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945CD-A5C3-4F93-AEA9-C61565372A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894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945CD-A5C3-4F93-AEA9-C61565372A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268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945CD-A5C3-4F93-AEA9-C61565372A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945CD-A5C3-4F93-AEA9-C61565372A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42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7CA-B11A-4786-984A-F789E2236ABA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9A6-26CC-456D-B287-E3C5087F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52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7CA-B11A-4786-984A-F789E2236ABA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9A6-26CC-456D-B287-E3C5087F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69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7CA-B11A-4786-984A-F789E2236ABA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9A6-26CC-456D-B287-E3C5087F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74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7CA-B11A-4786-984A-F789E2236ABA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9A6-26CC-456D-B287-E3C5087F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9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7CA-B11A-4786-984A-F789E2236ABA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9A6-26CC-456D-B287-E3C5087F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26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7CA-B11A-4786-984A-F789E2236ABA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9A6-26CC-456D-B287-E3C5087F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25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7CA-B11A-4786-984A-F789E2236ABA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9A6-26CC-456D-B287-E3C5087F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7CA-B11A-4786-984A-F789E2236ABA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9A6-26CC-456D-B287-E3C5087F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0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7CA-B11A-4786-984A-F789E2236ABA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9A6-26CC-456D-B287-E3C5087F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7CA-B11A-4786-984A-F789E2236ABA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9A6-26CC-456D-B287-E3C5087F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88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67CA-B11A-4786-984A-F789E2236ABA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F09A6-26CC-456D-B287-E3C5087F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8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E67CA-B11A-4786-984A-F789E2236ABA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F09A6-26CC-456D-B287-E3C5087FC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65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rroyspencer.com/wp-content/uploads/Loehle-2000-years-non-treering-proxie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0"/>
            <a:ext cx="82296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742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14400"/>
            <a:ext cx="8305800" cy="544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90600" y="381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Figure 2.20 in IPCC AR3 (Summary for Policy makers and page 134)</a:t>
            </a:r>
          </a:p>
          <a:p>
            <a:pPr algn="ctr"/>
            <a:r>
              <a:rPr lang="en-US" b="1" dirty="0" smtClean="0"/>
              <a:t>1000 year Northern Hemisphere Temperature Reconstruction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2774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40092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6992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022797"/>
            <a:ext cx="7264400" cy="5448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02534" y="316467"/>
            <a:ext cx="3488135" cy="461665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pPr algn="ctr"/>
            <a:r>
              <a:rPr lang="en-US" sz="2400" b="1" dirty="0" err="1" smtClean="0"/>
              <a:t>Vostok</a:t>
            </a:r>
            <a:r>
              <a:rPr lang="en-US" sz="2400" b="1" dirty="0" smtClean="0"/>
              <a:t> Petit Ice Core Data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05134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CLarsen\Pictures\2000-yr-temperature-variation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382000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7930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CLarsen\Pictures\CMIP5-73-models-vs-obs-20N-20S-MT-5-yr-mean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822960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901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CLarsen\Pictures\CMIP5-73-models-vs-obs-20N-20S-M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822960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199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30</Words>
  <Application>Microsoft Office PowerPoint</Application>
  <PresentationFormat>On-screen Show (4:3)</PresentationFormat>
  <Paragraphs>8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 C Larsen</dc:creator>
  <cp:lastModifiedBy>LCLarsen</cp:lastModifiedBy>
  <cp:revision>8</cp:revision>
  <dcterms:created xsi:type="dcterms:W3CDTF">2011-09-09T22:52:33Z</dcterms:created>
  <dcterms:modified xsi:type="dcterms:W3CDTF">2013-09-17T22:48:05Z</dcterms:modified>
</cp:coreProperties>
</file>